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3.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0" r:id="rId4"/>
    <p:sldMasterId id="2147483772" r:id="rId5"/>
    <p:sldMasterId id="2147483793" r:id="rId6"/>
    <p:sldMasterId id="2147483809" r:id="rId7"/>
  </p:sldMasterIdLst>
  <p:notesMasterIdLst>
    <p:notesMasterId r:id="rId17"/>
  </p:notesMasterIdLst>
  <p:handoutMasterIdLst>
    <p:handoutMasterId r:id="rId18"/>
  </p:handoutMasterIdLst>
  <p:sldIdLst>
    <p:sldId id="279" r:id="rId8"/>
    <p:sldId id="299" r:id="rId9"/>
    <p:sldId id="300" r:id="rId10"/>
    <p:sldId id="301" r:id="rId11"/>
    <p:sldId id="302" r:id="rId12"/>
    <p:sldId id="303" r:id="rId13"/>
    <p:sldId id="304" r:id="rId14"/>
    <p:sldId id="292" r:id="rId15"/>
    <p:sldId id="297" r:id="rId16"/>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F98"/>
    <a:srgbClr val="C31632"/>
    <a:srgbClr val="C01632"/>
    <a:srgbClr val="EF7589"/>
    <a:srgbClr val="9E1229"/>
    <a:srgbClr val="750D1E"/>
    <a:srgbClr val="0A0096"/>
    <a:srgbClr val="1938B3"/>
    <a:srgbClr val="090095"/>
    <a:srgbClr val="2349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18DA24D-7031-4E1D-9828-0BE9709FB9CF}" v="1" dt="2022-03-25T09:32:04.01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6005" autoAdjust="0"/>
  </p:normalViewPr>
  <p:slideViewPr>
    <p:cSldViewPr snapToGrid="0">
      <p:cViewPr varScale="1">
        <p:scale>
          <a:sx n="87" d="100"/>
          <a:sy n="87" d="100"/>
        </p:scale>
        <p:origin x="389" y="5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75" d="100"/>
          <a:sy n="75" d="100"/>
        </p:scale>
        <p:origin x="2938"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5" Type="http://schemas.openxmlformats.org/officeDocument/2006/relationships/slideMaster" Target="slideMasters/slideMaster2.xml"/><Relationship Id="rId15" Type="http://schemas.openxmlformats.org/officeDocument/2006/relationships/slide" Target="slides/slide8.xml"/><Relationship Id="rId23" Type="http://schemas.microsoft.com/office/2015/10/relationships/revisionInfo" Target="revisionInfo.xml"/><Relationship Id="rId10" Type="http://schemas.openxmlformats.org/officeDocument/2006/relationships/slide" Target="slides/slide3.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C3BF6A08-B74A-44A1-9B6E-638842E0A1B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a:extLst>
              <a:ext uri="{FF2B5EF4-FFF2-40B4-BE49-F238E27FC236}">
                <a16:creationId xmlns:a16="http://schemas.microsoft.com/office/drawing/2014/main" id="{B8964490-8121-478B-8E6C-0F40F899632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FC9C06B-3A03-409A-B425-472FC6ED632E}" type="datetimeFigureOut">
              <a:rPr lang="fr-FR" smtClean="0"/>
              <a:t>23/05/2025</a:t>
            </a:fld>
            <a:endParaRPr lang="fr-FR"/>
          </a:p>
        </p:txBody>
      </p:sp>
      <p:sp>
        <p:nvSpPr>
          <p:cNvPr id="4" name="Espace réservé du pied de page 3">
            <a:extLst>
              <a:ext uri="{FF2B5EF4-FFF2-40B4-BE49-F238E27FC236}">
                <a16:creationId xmlns:a16="http://schemas.microsoft.com/office/drawing/2014/main" id="{74ADCB54-6559-417C-B0B0-4A1CC58326BC}"/>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09DC06BD-BA68-43B5-ADD5-0CC16EE49BA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ADFDC2C-F50E-4BF3-9C13-9F892CB323EC}" type="slidenum">
              <a:rPr lang="fr-FR" smtClean="0"/>
              <a:t>‹N°›</a:t>
            </a:fld>
            <a:endParaRPr lang="fr-FR"/>
          </a:p>
        </p:txBody>
      </p:sp>
    </p:spTree>
    <p:extLst>
      <p:ext uri="{BB962C8B-B14F-4D97-AF65-F5344CB8AC3E}">
        <p14:creationId xmlns:p14="http://schemas.microsoft.com/office/powerpoint/2010/main" val="32362542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BF3F09E-A5E2-4FD2-AA48-324D4F0E8F41}" type="datetimeFigureOut">
              <a:rPr lang="fr"/>
              <a:t>23/05/2025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CAC06C-F8C2-46C2-88FF-6CBC2099D08A}" type="slidenum">
              <a:rPr lang="fr"/>
              <a:t>‹N°›</a:t>
            </a:fld>
            <a:endParaRPr lang="en-US"/>
          </a:p>
        </p:txBody>
      </p:sp>
    </p:spTree>
    <p:extLst>
      <p:ext uri="{BB962C8B-B14F-4D97-AF65-F5344CB8AC3E}">
        <p14:creationId xmlns:p14="http://schemas.microsoft.com/office/powerpoint/2010/main" val="17557796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7"/>
        <p:cNvGrpSpPr/>
        <p:nvPr/>
      </p:nvGrpSpPr>
      <p:grpSpPr>
        <a:xfrm>
          <a:off x="0" y="0"/>
          <a:ext cx="0" cy="0"/>
          <a:chOff x="0" y="0"/>
          <a:chExt cx="0" cy="0"/>
        </a:xfrm>
      </p:grpSpPr>
      <p:sp>
        <p:nvSpPr>
          <p:cNvPr id="198" name="Google Shape;198;g35f391192_0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9" name="Google Shape;199;g35f391192_0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uverture 1 photo">
    <p:spTree>
      <p:nvGrpSpPr>
        <p:cNvPr id="1" name=""/>
        <p:cNvGrpSpPr/>
        <p:nvPr/>
      </p:nvGrpSpPr>
      <p:grpSpPr>
        <a:xfrm>
          <a:off x="0" y="0"/>
          <a:ext cx="0" cy="0"/>
          <a:chOff x="0" y="0"/>
          <a:chExt cx="0" cy="0"/>
        </a:xfrm>
      </p:grpSpPr>
      <p:sp>
        <p:nvSpPr>
          <p:cNvPr id="6" name="Espace réservé pour une image  5">
            <a:extLst>
              <a:ext uri="{FF2B5EF4-FFF2-40B4-BE49-F238E27FC236}">
                <a16:creationId xmlns:a16="http://schemas.microsoft.com/office/drawing/2014/main" id="{2A786D32-B8DC-4CF3-A03E-BF4E357A1884}"/>
              </a:ext>
            </a:extLst>
          </p:cNvPr>
          <p:cNvSpPr>
            <a:spLocks noGrp="1"/>
          </p:cNvSpPr>
          <p:nvPr>
            <p:ph type="pic" sz="quarter" idx="15" hasCustomPrompt="1"/>
          </p:nvPr>
        </p:nvSpPr>
        <p:spPr>
          <a:xfrm>
            <a:off x="0" y="0"/>
            <a:ext cx="12191999" cy="6858000"/>
          </a:xfrm>
          <a:prstGeom prst="rect">
            <a:avLst/>
          </a:prstGeom>
        </p:spPr>
        <p:txBody>
          <a:bodyPr/>
          <a:lstStyle>
            <a:lvl1pPr marL="76200" marR="0" indent="0" algn="l" defTabSz="914400" rtl="0" eaLnBrk="1" fontAlgn="auto" latinLnBrk="0" hangingPunct="1">
              <a:lnSpc>
                <a:spcPct val="115000"/>
              </a:lnSpc>
              <a:spcBef>
                <a:spcPts val="0"/>
              </a:spcBef>
              <a:spcAft>
                <a:spcPts val="0"/>
              </a:spcAft>
              <a:buClr>
                <a:schemeClr val="bg2">
                  <a:lumMod val="90000"/>
                </a:schemeClr>
              </a:buClr>
              <a:buSzPts val="2400"/>
              <a:buFont typeface="+mj-lt"/>
              <a:buNone/>
              <a:tabLst/>
              <a:defRPr/>
            </a:lvl1pPr>
          </a:lstStyle>
          <a:p>
            <a:pPr marL="533400" marR="0" lvl="0" indent="-457200" algn="l" defTabSz="914400" rtl="0" eaLnBrk="1" fontAlgn="auto" latinLnBrk="0" hangingPunct="1">
              <a:lnSpc>
                <a:spcPct val="115000"/>
              </a:lnSpc>
              <a:spcBef>
                <a:spcPts val="0"/>
              </a:spcBef>
              <a:spcAft>
                <a:spcPts val="0"/>
              </a:spcAft>
              <a:buClr>
                <a:schemeClr val="bg2">
                  <a:lumMod val="90000"/>
                </a:schemeClr>
              </a:buClr>
              <a:buSzPts val="2400"/>
              <a:buFont typeface="+mj-lt"/>
              <a:buAutoNum type="arabicPeriod"/>
              <a:tabLst/>
              <a:defRPr/>
            </a:pPr>
            <a:r>
              <a:rPr lang="fr-FR" dirty="0"/>
              <a:t>Cliquez. Onglet « Insertion », image.</a:t>
            </a:r>
          </a:p>
          <a:p>
            <a:endParaRPr lang="fr-FR" dirty="0"/>
          </a:p>
          <a:p>
            <a:endParaRPr lang="fr-FR" dirty="0"/>
          </a:p>
        </p:txBody>
      </p:sp>
      <p:sp>
        <p:nvSpPr>
          <p:cNvPr id="8" name="Google Shape;32;p6">
            <a:extLst>
              <a:ext uri="{FF2B5EF4-FFF2-40B4-BE49-F238E27FC236}">
                <a16:creationId xmlns:a16="http://schemas.microsoft.com/office/drawing/2014/main" id="{B4891CD4-3824-4F17-BDC6-B3EE5D1F3D67}"/>
              </a:ext>
            </a:extLst>
          </p:cNvPr>
          <p:cNvSpPr txBox="1">
            <a:spLocks noGrp="1"/>
          </p:cNvSpPr>
          <p:nvPr>
            <p:ph type="sldNum" idx="4"/>
          </p:nvPr>
        </p:nvSpPr>
        <p:spPr>
          <a:xfrm>
            <a:off x="11295453" y="6333200"/>
            <a:ext cx="731600" cy="524800"/>
          </a:xfrm>
          <a:prstGeom prst="rect">
            <a:avLst/>
          </a:prstGeom>
          <a:ln>
            <a:noFill/>
          </a:ln>
        </p:spPr>
        <p:txBody>
          <a:bodyPr spcFirstLastPara="1" wrap="square" lIns="0" tIns="0" rIns="0" bIns="0" anchor="ctr" anchorCtr="0">
            <a:noAutofit/>
          </a:bodyPr>
          <a:lstStyle>
            <a:lvl1pPr lvl="0" algn="r" rtl="0">
              <a:buNone/>
              <a:defRPr>
                <a:solidFill>
                  <a:srgbClr val="C31632"/>
                </a:solidFill>
                <a:latin typeface="Parkinsans" pitchFamily="2" charset="0"/>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fr-FR" smtClean="0"/>
              <a:pPr/>
              <a:t>‹N°›</a:t>
            </a:fld>
            <a:endParaRPr lang="fr-FR" dirty="0"/>
          </a:p>
        </p:txBody>
      </p:sp>
    </p:spTree>
    <p:extLst>
      <p:ext uri="{BB962C8B-B14F-4D97-AF65-F5344CB8AC3E}">
        <p14:creationId xmlns:p14="http://schemas.microsoft.com/office/powerpoint/2010/main" val="34369387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alendrier événement">
    <p:spTree>
      <p:nvGrpSpPr>
        <p:cNvPr id="1" name=""/>
        <p:cNvGrpSpPr/>
        <p:nvPr/>
      </p:nvGrpSpPr>
      <p:grpSpPr>
        <a:xfrm>
          <a:off x="0" y="0"/>
          <a:ext cx="0" cy="0"/>
          <a:chOff x="0" y="0"/>
          <a:chExt cx="0" cy="0"/>
        </a:xfrm>
      </p:grpSpPr>
      <p:sp>
        <p:nvSpPr>
          <p:cNvPr id="7" name="Google Shape;29;p6">
            <a:extLst>
              <a:ext uri="{FF2B5EF4-FFF2-40B4-BE49-F238E27FC236}">
                <a16:creationId xmlns:a16="http://schemas.microsoft.com/office/drawing/2014/main" id="{573C3066-7235-C74F-8A91-7ED440FE7014}"/>
              </a:ext>
            </a:extLst>
          </p:cNvPr>
          <p:cNvSpPr txBox="1">
            <a:spLocks noGrp="1"/>
          </p:cNvSpPr>
          <p:nvPr>
            <p:ph type="title" hasCustomPrompt="1"/>
          </p:nvPr>
        </p:nvSpPr>
        <p:spPr>
          <a:xfrm>
            <a:off x="980321" y="980322"/>
            <a:ext cx="10225523" cy="528400"/>
          </a:xfrm>
          <a:prstGeom prst="rect">
            <a:avLst/>
          </a:prstGeom>
        </p:spPr>
        <p:txBody>
          <a:bodyPr spcFirstLastPara="1" wrap="square" lIns="0" tIns="0" rIns="0" bIns="0" anchor="b" anchorCtr="0">
            <a:noAutofit/>
          </a:bodyPr>
          <a:lstStyle>
            <a:lvl1pPr lvl="0" rtl="0">
              <a:spcBef>
                <a:spcPts val="0"/>
              </a:spcBef>
              <a:spcAft>
                <a:spcPts val="0"/>
              </a:spcAft>
              <a:buSzPts val="3200"/>
              <a:buNone/>
              <a:defRPr sz="3000" b="1">
                <a:solidFill>
                  <a:srgbClr val="090095"/>
                </a:solidFill>
                <a:latin typeface="Parkinsans" pitchFamily="2" charset="0"/>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a:r>
              <a:rPr lang="fr-FR" dirty="0"/>
              <a:t>Cliquez pour ajouter le titre</a:t>
            </a:r>
            <a:endParaRPr dirty="0"/>
          </a:p>
        </p:txBody>
      </p:sp>
      <p:sp>
        <p:nvSpPr>
          <p:cNvPr id="5" name="Google Shape;355;p39">
            <a:extLst>
              <a:ext uri="{FF2B5EF4-FFF2-40B4-BE49-F238E27FC236}">
                <a16:creationId xmlns:a16="http://schemas.microsoft.com/office/drawing/2014/main" id="{A6917F3B-B247-4FE0-8A02-DFE4C2FFA89D}"/>
              </a:ext>
            </a:extLst>
          </p:cNvPr>
          <p:cNvSpPr/>
          <p:nvPr userDrawn="1"/>
        </p:nvSpPr>
        <p:spPr>
          <a:xfrm>
            <a:off x="10313611" y="3674600"/>
            <a:ext cx="1097200" cy="524800"/>
          </a:xfrm>
          <a:prstGeom prst="homePlate">
            <a:avLst>
              <a:gd name="adj" fmla="val 32030"/>
            </a:avLst>
          </a:prstGeom>
          <a:solidFill>
            <a:srgbClr val="EF7589"/>
          </a:solidFill>
          <a:ln>
            <a:noFill/>
          </a:ln>
          <a:effectLst>
            <a:outerShdw blurRad="28575" dist="9525" algn="bl" rotWithShape="0">
              <a:srgbClr val="000000">
                <a:alpha val="20000"/>
              </a:srgbClr>
            </a:outerShdw>
          </a:effectLst>
        </p:spPr>
        <p:txBody>
          <a:bodyPr spcFirstLastPara="1" wrap="square" lIns="365733" tIns="0" rIns="0" bIns="0" anchor="ctr" anchorCtr="0">
            <a:noAutofit/>
          </a:bodyPr>
          <a:lstStyle/>
          <a:p>
            <a:r>
              <a:rPr lang="en" sz="1300" dirty="0">
                <a:solidFill>
                  <a:schemeClr val="lt1"/>
                </a:solidFill>
                <a:latin typeface="Parkinsans" pitchFamily="2" charset="0"/>
                <a:ea typeface="Inria Sans"/>
                <a:cs typeface="Inria Sans"/>
                <a:sym typeface="Inria Sans"/>
              </a:rPr>
              <a:t>DEC</a:t>
            </a:r>
            <a:endParaRPr sz="1300" dirty="0">
              <a:solidFill>
                <a:schemeClr val="lt1"/>
              </a:solidFill>
              <a:latin typeface="Parkinsans" pitchFamily="2" charset="0"/>
              <a:ea typeface="Inria Sans"/>
              <a:cs typeface="Inria Sans"/>
              <a:sym typeface="Inria Sans"/>
            </a:endParaRPr>
          </a:p>
        </p:txBody>
      </p:sp>
      <p:sp>
        <p:nvSpPr>
          <p:cNvPr id="6" name="Google Shape;356;p39">
            <a:extLst>
              <a:ext uri="{FF2B5EF4-FFF2-40B4-BE49-F238E27FC236}">
                <a16:creationId xmlns:a16="http://schemas.microsoft.com/office/drawing/2014/main" id="{D9185350-F0CC-4CA8-997A-407284A3B0FC}"/>
              </a:ext>
            </a:extLst>
          </p:cNvPr>
          <p:cNvSpPr/>
          <p:nvPr userDrawn="1"/>
        </p:nvSpPr>
        <p:spPr>
          <a:xfrm>
            <a:off x="9433499" y="3674600"/>
            <a:ext cx="1097200" cy="524800"/>
          </a:xfrm>
          <a:prstGeom prst="homePlate">
            <a:avLst>
              <a:gd name="adj" fmla="val 32030"/>
            </a:avLst>
          </a:prstGeom>
          <a:solidFill>
            <a:srgbClr val="EF7589"/>
          </a:solidFill>
          <a:ln>
            <a:noFill/>
          </a:ln>
          <a:effectLst>
            <a:outerShdw blurRad="28575" dist="9525" algn="bl" rotWithShape="0">
              <a:srgbClr val="000000">
                <a:alpha val="20000"/>
              </a:srgbClr>
            </a:outerShdw>
          </a:effectLst>
        </p:spPr>
        <p:txBody>
          <a:bodyPr spcFirstLastPara="1" wrap="square" lIns="365733" tIns="0" rIns="0" bIns="0" anchor="ctr" anchorCtr="0">
            <a:noAutofit/>
          </a:bodyPr>
          <a:lstStyle/>
          <a:p>
            <a:r>
              <a:rPr lang="en" sz="1300" dirty="0">
                <a:solidFill>
                  <a:schemeClr val="lt1"/>
                </a:solidFill>
                <a:latin typeface="Parkinsans" pitchFamily="2" charset="0"/>
                <a:ea typeface="Inria Sans"/>
                <a:cs typeface="Inria Sans"/>
                <a:sym typeface="Inria Sans"/>
              </a:rPr>
              <a:t>NOV</a:t>
            </a:r>
            <a:endParaRPr sz="1300" dirty="0">
              <a:solidFill>
                <a:schemeClr val="lt1"/>
              </a:solidFill>
              <a:latin typeface="Parkinsans" pitchFamily="2" charset="0"/>
              <a:ea typeface="Inria Sans"/>
              <a:cs typeface="Inria Sans"/>
              <a:sym typeface="Inria Sans"/>
            </a:endParaRPr>
          </a:p>
        </p:txBody>
      </p:sp>
      <p:sp>
        <p:nvSpPr>
          <p:cNvPr id="8" name="Google Shape;357;p39">
            <a:extLst>
              <a:ext uri="{FF2B5EF4-FFF2-40B4-BE49-F238E27FC236}">
                <a16:creationId xmlns:a16="http://schemas.microsoft.com/office/drawing/2014/main" id="{F499853F-E9EC-4C59-93C8-9ADA5E3EAF42}"/>
              </a:ext>
            </a:extLst>
          </p:cNvPr>
          <p:cNvSpPr/>
          <p:nvPr userDrawn="1"/>
        </p:nvSpPr>
        <p:spPr>
          <a:xfrm>
            <a:off x="8553387" y="3674600"/>
            <a:ext cx="1097200" cy="524800"/>
          </a:xfrm>
          <a:prstGeom prst="homePlate">
            <a:avLst>
              <a:gd name="adj" fmla="val 32030"/>
            </a:avLst>
          </a:prstGeom>
          <a:solidFill>
            <a:srgbClr val="EF7589"/>
          </a:solidFill>
          <a:ln>
            <a:noFill/>
          </a:ln>
          <a:effectLst>
            <a:outerShdw blurRad="28575" dist="9525" algn="bl" rotWithShape="0">
              <a:srgbClr val="000000">
                <a:alpha val="20000"/>
              </a:srgbClr>
            </a:outerShdw>
          </a:effectLst>
        </p:spPr>
        <p:txBody>
          <a:bodyPr spcFirstLastPara="1" wrap="square" lIns="365733" tIns="0" rIns="0" bIns="0" anchor="ctr" anchorCtr="0">
            <a:noAutofit/>
          </a:bodyPr>
          <a:lstStyle/>
          <a:p>
            <a:r>
              <a:rPr lang="en" sz="1300" dirty="0">
                <a:solidFill>
                  <a:schemeClr val="lt1"/>
                </a:solidFill>
                <a:latin typeface="Parkinsans" pitchFamily="2" charset="0"/>
                <a:ea typeface="Inria Sans"/>
                <a:cs typeface="Inria Sans"/>
                <a:sym typeface="Inria Sans"/>
              </a:rPr>
              <a:t>OCT</a:t>
            </a:r>
            <a:endParaRPr sz="1300" dirty="0">
              <a:solidFill>
                <a:schemeClr val="lt1"/>
              </a:solidFill>
              <a:latin typeface="Parkinsans" pitchFamily="2" charset="0"/>
              <a:ea typeface="Inria Sans"/>
              <a:cs typeface="Inria Sans"/>
              <a:sym typeface="Inria Sans"/>
            </a:endParaRPr>
          </a:p>
        </p:txBody>
      </p:sp>
      <p:sp>
        <p:nvSpPr>
          <p:cNvPr id="9" name="Google Shape;358;p39">
            <a:extLst>
              <a:ext uri="{FF2B5EF4-FFF2-40B4-BE49-F238E27FC236}">
                <a16:creationId xmlns:a16="http://schemas.microsoft.com/office/drawing/2014/main" id="{FCB5DEF3-921F-4D69-93B5-46ED49FC980A}"/>
              </a:ext>
            </a:extLst>
          </p:cNvPr>
          <p:cNvSpPr/>
          <p:nvPr userDrawn="1"/>
        </p:nvSpPr>
        <p:spPr>
          <a:xfrm>
            <a:off x="7673275" y="3674600"/>
            <a:ext cx="1097200" cy="524800"/>
          </a:xfrm>
          <a:prstGeom prst="homePlate">
            <a:avLst>
              <a:gd name="adj" fmla="val 32030"/>
            </a:avLst>
          </a:prstGeom>
          <a:solidFill>
            <a:srgbClr val="C01632"/>
          </a:solidFill>
          <a:ln>
            <a:noFill/>
          </a:ln>
          <a:effectLst>
            <a:outerShdw blurRad="28575" dist="9525" algn="bl" rotWithShape="0">
              <a:srgbClr val="000000">
                <a:alpha val="20000"/>
              </a:srgbClr>
            </a:outerShdw>
          </a:effectLst>
        </p:spPr>
        <p:txBody>
          <a:bodyPr spcFirstLastPara="1" wrap="square" lIns="365733" tIns="0" rIns="0" bIns="0" anchor="ctr" anchorCtr="0">
            <a:noAutofit/>
          </a:bodyPr>
          <a:lstStyle/>
          <a:p>
            <a:r>
              <a:rPr lang="en" sz="1300" dirty="0">
                <a:solidFill>
                  <a:schemeClr val="bg1"/>
                </a:solidFill>
                <a:latin typeface="Parkinsans" pitchFamily="2" charset="0"/>
                <a:ea typeface="Inria Sans"/>
                <a:cs typeface="Inria Sans"/>
                <a:sym typeface="Inria Sans"/>
              </a:rPr>
              <a:t>SEP</a:t>
            </a:r>
            <a:endParaRPr sz="1300" dirty="0">
              <a:solidFill>
                <a:schemeClr val="bg1"/>
              </a:solidFill>
              <a:latin typeface="Parkinsans" pitchFamily="2" charset="0"/>
              <a:ea typeface="Inria Sans"/>
              <a:cs typeface="Inria Sans"/>
              <a:sym typeface="Inria Sans"/>
            </a:endParaRPr>
          </a:p>
        </p:txBody>
      </p:sp>
      <p:sp>
        <p:nvSpPr>
          <p:cNvPr id="10" name="Google Shape;359;p39">
            <a:extLst>
              <a:ext uri="{FF2B5EF4-FFF2-40B4-BE49-F238E27FC236}">
                <a16:creationId xmlns:a16="http://schemas.microsoft.com/office/drawing/2014/main" id="{7947BD96-7699-4850-A4FD-5E8884B5016B}"/>
              </a:ext>
            </a:extLst>
          </p:cNvPr>
          <p:cNvSpPr/>
          <p:nvPr userDrawn="1"/>
        </p:nvSpPr>
        <p:spPr>
          <a:xfrm>
            <a:off x="6793163" y="3674600"/>
            <a:ext cx="1097200" cy="524800"/>
          </a:xfrm>
          <a:prstGeom prst="homePlate">
            <a:avLst>
              <a:gd name="adj" fmla="val 32030"/>
            </a:avLst>
          </a:prstGeom>
          <a:solidFill>
            <a:srgbClr val="C01632"/>
          </a:solidFill>
          <a:ln>
            <a:noFill/>
          </a:ln>
          <a:effectLst>
            <a:outerShdw blurRad="28575" dist="9525" algn="bl" rotWithShape="0">
              <a:srgbClr val="000000">
                <a:alpha val="20000"/>
              </a:srgbClr>
            </a:outerShdw>
          </a:effectLst>
        </p:spPr>
        <p:txBody>
          <a:bodyPr spcFirstLastPara="1" wrap="square" lIns="365733" tIns="0" rIns="0" bIns="0" anchor="ctr" anchorCtr="0">
            <a:noAutofit/>
          </a:bodyPr>
          <a:lstStyle/>
          <a:p>
            <a:r>
              <a:rPr lang="en" sz="1300" dirty="0">
                <a:solidFill>
                  <a:schemeClr val="bg1"/>
                </a:solidFill>
                <a:latin typeface="Parkinsans" pitchFamily="2" charset="0"/>
                <a:ea typeface="Inria Sans"/>
                <a:cs typeface="Inria Sans"/>
                <a:sym typeface="Inria Sans"/>
              </a:rPr>
              <a:t>AOU</a:t>
            </a:r>
            <a:endParaRPr sz="1300" dirty="0">
              <a:solidFill>
                <a:schemeClr val="bg1"/>
              </a:solidFill>
              <a:latin typeface="Parkinsans" pitchFamily="2" charset="0"/>
              <a:ea typeface="Inria Sans"/>
              <a:cs typeface="Inria Sans"/>
              <a:sym typeface="Inria Sans"/>
            </a:endParaRPr>
          </a:p>
        </p:txBody>
      </p:sp>
      <p:sp>
        <p:nvSpPr>
          <p:cNvPr id="11" name="Google Shape;360;p39">
            <a:extLst>
              <a:ext uri="{FF2B5EF4-FFF2-40B4-BE49-F238E27FC236}">
                <a16:creationId xmlns:a16="http://schemas.microsoft.com/office/drawing/2014/main" id="{0CE9AD65-B152-4313-9AE5-9C3378662474}"/>
              </a:ext>
            </a:extLst>
          </p:cNvPr>
          <p:cNvSpPr/>
          <p:nvPr userDrawn="1"/>
        </p:nvSpPr>
        <p:spPr>
          <a:xfrm>
            <a:off x="5913051" y="3674600"/>
            <a:ext cx="1097200" cy="524800"/>
          </a:xfrm>
          <a:prstGeom prst="homePlate">
            <a:avLst>
              <a:gd name="adj" fmla="val 32030"/>
            </a:avLst>
          </a:prstGeom>
          <a:solidFill>
            <a:srgbClr val="C01632"/>
          </a:solidFill>
          <a:ln>
            <a:noFill/>
          </a:ln>
          <a:effectLst>
            <a:outerShdw blurRad="28575" dist="9525" algn="bl" rotWithShape="0">
              <a:srgbClr val="000000">
                <a:alpha val="20000"/>
              </a:srgbClr>
            </a:outerShdw>
          </a:effectLst>
        </p:spPr>
        <p:txBody>
          <a:bodyPr spcFirstLastPara="1" wrap="square" lIns="365733" tIns="0" rIns="0" bIns="0" anchor="ctr" anchorCtr="0">
            <a:noAutofit/>
          </a:bodyPr>
          <a:lstStyle/>
          <a:p>
            <a:r>
              <a:rPr lang="en" sz="1300" dirty="0">
                <a:solidFill>
                  <a:schemeClr val="bg1"/>
                </a:solidFill>
                <a:latin typeface="Parkinsans" pitchFamily="2" charset="0"/>
                <a:ea typeface="Inria Sans"/>
                <a:cs typeface="Inria Sans"/>
                <a:sym typeface="Inria Sans"/>
              </a:rPr>
              <a:t>JUL</a:t>
            </a:r>
            <a:endParaRPr sz="1300" dirty="0">
              <a:solidFill>
                <a:schemeClr val="bg1"/>
              </a:solidFill>
              <a:latin typeface="Parkinsans" pitchFamily="2" charset="0"/>
              <a:ea typeface="Inria Sans"/>
              <a:cs typeface="Inria Sans"/>
              <a:sym typeface="Inria Sans"/>
            </a:endParaRPr>
          </a:p>
        </p:txBody>
      </p:sp>
      <p:sp>
        <p:nvSpPr>
          <p:cNvPr id="12" name="Google Shape;361;p39">
            <a:extLst>
              <a:ext uri="{FF2B5EF4-FFF2-40B4-BE49-F238E27FC236}">
                <a16:creationId xmlns:a16="http://schemas.microsoft.com/office/drawing/2014/main" id="{68DDD71B-3AC7-4100-ADF8-56DAB8E36A7B}"/>
              </a:ext>
            </a:extLst>
          </p:cNvPr>
          <p:cNvSpPr/>
          <p:nvPr userDrawn="1"/>
        </p:nvSpPr>
        <p:spPr>
          <a:xfrm>
            <a:off x="5032939" y="3674600"/>
            <a:ext cx="1097200" cy="524800"/>
          </a:xfrm>
          <a:prstGeom prst="homePlate">
            <a:avLst>
              <a:gd name="adj" fmla="val 32030"/>
            </a:avLst>
          </a:prstGeom>
          <a:solidFill>
            <a:srgbClr val="9E1229"/>
          </a:solidFill>
          <a:ln>
            <a:noFill/>
          </a:ln>
          <a:effectLst>
            <a:outerShdw blurRad="28575" dist="9525" algn="bl" rotWithShape="0">
              <a:srgbClr val="000000">
                <a:alpha val="20000"/>
              </a:srgbClr>
            </a:outerShdw>
          </a:effectLst>
        </p:spPr>
        <p:txBody>
          <a:bodyPr spcFirstLastPara="1" wrap="square" lIns="365733" tIns="0" rIns="0" bIns="0" anchor="ctr" anchorCtr="0">
            <a:noAutofit/>
          </a:bodyPr>
          <a:lstStyle/>
          <a:p>
            <a:r>
              <a:rPr lang="en" sz="1300" dirty="0">
                <a:solidFill>
                  <a:schemeClr val="bg1"/>
                </a:solidFill>
                <a:latin typeface="Parkinsans" pitchFamily="2" charset="0"/>
                <a:ea typeface="Inria Sans"/>
                <a:cs typeface="Inria Sans"/>
                <a:sym typeface="Inria Sans"/>
              </a:rPr>
              <a:t>JUN</a:t>
            </a:r>
            <a:endParaRPr sz="1300" dirty="0">
              <a:solidFill>
                <a:schemeClr val="bg1"/>
              </a:solidFill>
              <a:latin typeface="Parkinsans" pitchFamily="2" charset="0"/>
              <a:ea typeface="Inria Sans"/>
              <a:cs typeface="Inria Sans"/>
              <a:sym typeface="Inria Sans"/>
            </a:endParaRPr>
          </a:p>
        </p:txBody>
      </p:sp>
      <p:sp>
        <p:nvSpPr>
          <p:cNvPr id="14" name="Google Shape;362;p39">
            <a:extLst>
              <a:ext uri="{FF2B5EF4-FFF2-40B4-BE49-F238E27FC236}">
                <a16:creationId xmlns:a16="http://schemas.microsoft.com/office/drawing/2014/main" id="{6EFB724A-B9E9-4E5A-9F4D-B08B33CBA00F}"/>
              </a:ext>
            </a:extLst>
          </p:cNvPr>
          <p:cNvSpPr/>
          <p:nvPr userDrawn="1"/>
        </p:nvSpPr>
        <p:spPr>
          <a:xfrm>
            <a:off x="4152825" y="3674600"/>
            <a:ext cx="1097200" cy="524800"/>
          </a:xfrm>
          <a:prstGeom prst="homePlate">
            <a:avLst>
              <a:gd name="adj" fmla="val 32030"/>
            </a:avLst>
          </a:prstGeom>
          <a:solidFill>
            <a:srgbClr val="9E1229"/>
          </a:solidFill>
          <a:ln>
            <a:noFill/>
          </a:ln>
          <a:effectLst>
            <a:outerShdw blurRad="28575" dist="9525" algn="bl" rotWithShape="0">
              <a:srgbClr val="000000">
                <a:alpha val="20000"/>
              </a:srgbClr>
            </a:outerShdw>
          </a:effectLst>
        </p:spPr>
        <p:txBody>
          <a:bodyPr spcFirstLastPara="1" wrap="square" lIns="365733" tIns="0" rIns="0" bIns="0" anchor="ctr" anchorCtr="0">
            <a:noAutofit/>
          </a:bodyPr>
          <a:lstStyle/>
          <a:p>
            <a:r>
              <a:rPr lang="en" sz="1300" dirty="0">
                <a:solidFill>
                  <a:schemeClr val="bg1"/>
                </a:solidFill>
                <a:latin typeface="Parkinsans" pitchFamily="2" charset="0"/>
                <a:ea typeface="Inria Sans"/>
                <a:cs typeface="Inria Sans"/>
                <a:sym typeface="Inria Sans"/>
              </a:rPr>
              <a:t>MAI</a:t>
            </a:r>
            <a:endParaRPr sz="1300" dirty="0">
              <a:solidFill>
                <a:schemeClr val="bg1"/>
              </a:solidFill>
              <a:latin typeface="Parkinsans" pitchFamily="2" charset="0"/>
              <a:ea typeface="Inria Sans"/>
              <a:cs typeface="Inria Sans"/>
              <a:sym typeface="Inria Sans"/>
            </a:endParaRPr>
          </a:p>
        </p:txBody>
      </p:sp>
      <p:sp>
        <p:nvSpPr>
          <p:cNvPr id="16" name="Google Shape;363;p39">
            <a:extLst>
              <a:ext uri="{FF2B5EF4-FFF2-40B4-BE49-F238E27FC236}">
                <a16:creationId xmlns:a16="http://schemas.microsoft.com/office/drawing/2014/main" id="{A51EAC1D-96D9-4AFA-8614-35927E08B8EC}"/>
              </a:ext>
            </a:extLst>
          </p:cNvPr>
          <p:cNvSpPr/>
          <p:nvPr userDrawn="1"/>
        </p:nvSpPr>
        <p:spPr>
          <a:xfrm>
            <a:off x="3272713" y="3674600"/>
            <a:ext cx="1097200" cy="524800"/>
          </a:xfrm>
          <a:prstGeom prst="homePlate">
            <a:avLst>
              <a:gd name="adj" fmla="val 32030"/>
            </a:avLst>
          </a:prstGeom>
          <a:solidFill>
            <a:srgbClr val="9E1229"/>
          </a:solidFill>
          <a:ln>
            <a:noFill/>
          </a:ln>
          <a:effectLst>
            <a:outerShdw blurRad="28575" dist="9525" algn="bl" rotWithShape="0">
              <a:srgbClr val="000000">
                <a:alpha val="20000"/>
              </a:srgbClr>
            </a:outerShdw>
          </a:effectLst>
        </p:spPr>
        <p:txBody>
          <a:bodyPr spcFirstLastPara="1" wrap="square" lIns="365733" tIns="0" rIns="0" bIns="0" anchor="ctr" anchorCtr="0">
            <a:noAutofit/>
          </a:bodyPr>
          <a:lstStyle/>
          <a:p>
            <a:r>
              <a:rPr lang="en" sz="1300" dirty="0">
                <a:solidFill>
                  <a:schemeClr val="bg1"/>
                </a:solidFill>
                <a:latin typeface="Parkinsans" pitchFamily="2" charset="0"/>
                <a:ea typeface="Inria Sans"/>
                <a:cs typeface="Inria Sans"/>
                <a:sym typeface="Inria Sans"/>
              </a:rPr>
              <a:t>AVR</a:t>
            </a:r>
            <a:endParaRPr sz="1300" dirty="0">
              <a:solidFill>
                <a:schemeClr val="bg1"/>
              </a:solidFill>
              <a:latin typeface="Parkinsans" pitchFamily="2" charset="0"/>
              <a:ea typeface="Inria Sans"/>
              <a:cs typeface="Inria Sans"/>
              <a:sym typeface="Inria Sans"/>
            </a:endParaRPr>
          </a:p>
        </p:txBody>
      </p:sp>
      <p:sp>
        <p:nvSpPr>
          <p:cNvPr id="17" name="Google Shape;364;p39">
            <a:extLst>
              <a:ext uri="{FF2B5EF4-FFF2-40B4-BE49-F238E27FC236}">
                <a16:creationId xmlns:a16="http://schemas.microsoft.com/office/drawing/2014/main" id="{7EF23AB7-2E94-4B64-8792-8B4684082FAB}"/>
              </a:ext>
            </a:extLst>
          </p:cNvPr>
          <p:cNvSpPr/>
          <p:nvPr userDrawn="1"/>
        </p:nvSpPr>
        <p:spPr>
          <a:xfrm>
            <a:off x="2392601" y="3674600"/>
            <a:ext cx="1097200" cy="524800"/>
          </a:xfrm>
          <a:prstGeom prst="homePlate">
            <a:avLst>
              <a:gd name="adj" fmla="val 32030"/>
            </a:avLst>
          </a:prstGeom>
          <a:solidFill>
            <a:srgbClr val="750D1E"/>
          </a:solidFill>
          <a:ln>
            <a:noFill/>
          </a:ln>
          <a:effectLst>
            <a:outerShdw blurRad="28575" dist="9525" algn="bl" rotWithShape="0">
              <a:srgbClr val="000000">
                <a:alpha val="20000"/>
              </a:srgbClr>
            </a:outerShdw>
          </a:effectLst>
        </p:spPr>
        <p:txBody>
          <a:bodyPr spcFirstLastPara="1" wrap="square" lIns="365733" tIns="0" rIns="0" bIns="0" anchor="ctr" anchorCtr="0">
            <a:noAutofit/>
          </a:bodyPr>
          <a:lstStyle/>
          <a:p>
            <a:r>
              <a:rPr lang="en" sz="1300" dirty="0">
                <a:solidFill>
                  <a:schemeClr val="lt1"/>
                </a:solidFill>
                <a:latin typeface="Parkinsans" pitchFamily="2" charset="0"/>
                <a:ea typeface="Inria Sans"/>
                <a:cs typeface="Inria Sans"/>
                <a:sym typeface="Inria Sans"/>
              </a:rPr>
              <a:t>MAR</a:t>
            </a:r>
            <a:endParaRPr sz="1300" dirty="0">
              <a:solidFill>
                <a:schemeClr val="lt1"/>
              </a:solidFill>
              <a:latin typeface="Parkinsans" pitchFamily="2" charset="0"/>
              <a:ea typeface="Inria Sans"/>
              <a:cs typeface="Inria Sans"/>
              <a:sym typeface="Inria Sans"/>
            </a:endParaRPr>
          </a:p>
        </p:txBody>
      </p:sp>
      <p:sp>
        <p:nvSpPr>
          <p:cNvPr id="18" name="Google Shape;365;p39">
            <a:extLst>
              <a:ext uri="{FF2B5EF4-FFF2-40B4-BE49-F238E27FC236}">
                <a16:creationId xmlns:a16="http://schemas.microsoft.com/office/drawing/2014/main" id="{1AB603DA-08EF-4980-8149-506F324E79B9}"/>
              </a:ext>
            </a:extLst>
          </p:cNvPr>
          <p:cNvSpPr/>
          <p:nvPr userDrawn="1"/>
        </p:nvSpPr>
        <p:spPr>
          <a:xfrm>
            <a:off x="1512489" y="3674600"/>
            <a:ext cx="1097200" cy="524800"/>
          </a:xfrm>
          <a:prstGeom prst="homePlate">
            <a:avLst>
              <a:gd name="adj" fmla="val 32030"/>
            </a:avLst>
          </a:prstGeom>
          <a:solidFill>
            <a:srgbClr val="750D1E"/>
          </a:solidFill>
          <a:ln>
            <a:noFill/>
          </a:ln>
          <a:effectLst>
            <a:outerShdw blurRad="28575" dist="9525" algn="bl" rotWithShape="0">
              <a:srgbClr val="000000">
                <a:alpha val="20000"/>
              </a:srgbClr>
            </a:outerShdw>
          </a:effectLst>
        </p:spPr>
        <p:txBody>
          <a:bodyPr spcFirstLastPara="1" wrap="square" lIns="365733" tIns="0" rIns="0" bIns="0" anchor="ctr" anchorCtr="0">
            <a:noAutofit/>
          </a:bodyPr>
          <a:lstStyle/>
          <a:p>
            <a:r>
              <a:rPr lang="en" sz="1300" dirty="0">
                <a:solidFill>
                  <a:schemeClr val="lt1"/>
                </a:solidFill>
                <a:latin typeface="Parkinsans" pitchFamily="2" charset="0"/>
                <a:ea typeface="Inria Sans"/>
                <a:cs typeface="Inria Sans"/>
                <a:sym typeface="Inria Sans"/>
              </a:rPr>
              <a:t>FEV</a:t>
            </a:r>
            <a:endParaRPr sz="1300" dirty="0">
              <a:solidFill>
                <a:schemeClr val="lt1"/>
              </a:solidFill>
              <a:latin typeface="Parkinsans" pitchFamily="2" charset="0"/>
              <a:ea typeface="Inria Sans"/>
              <a:cs typeface="Inria Sans"/>
              <a:sym typeface="Inria Sans"/>
            </a:endParaRPr>
          </a:p>
        </p:txBody>
      </p:sp>
      <p:sp>
        <p:nvSpPr>
          <p:cNvPr id="19" name="Google Shape;366;p39">
            <a:extLst>
              <a:ext uri="{FF2B5EF4-FFF2-40B4-BE49-F238E27FC236}">
                <a16:creationId xmlns:a16="http://schemas.microsoft.com/office/drawing/2014/main" id="{EB824AA2-6F57-4B5D-B340-E66B5EBBB04E}"/>
              </a:ext>
            </a:extLst>
          </p:cNvPr>
          <p:cNvSpPr/>
          <p:nvPr userDrawn="1"/>
        </p:nvSpPr>
        <p:spPr>
          <a:xfrm>
            <a:off x="632377" y="3674600"/>
            <a:ext cx="1097200" cy="524800"/>
          </a:xfrm>
          <a:prstGeom prst="homePlate">
            <a:avLst>
              <a:gd name="adj" fmla="val 32030"/>
            </a:avLst>
          </a:prstGeom>
          <a:solidFill>
            <a:srgbClr val="750D1E"/>
          </a:solidFill>
          <a:ln>
            <a:noFill/>
          </a:ln>
          <a:effectLst>
            <a:outerShdw blurRad="28575" dist="9525" algn="bl" rotWithShape="0">
              <a:srgbClr val="000000">
                <a:alpha val="20000"/>
              </a:srgbClr>
            </a:outerShdw>
          </a:effectLst>
        </p:spPr>
        <p:txBody>
          <a:bodyPr spcFirstLastPara="1" wrap="square" lIns="365733" tIns="0" rIns="0" bIns="0" anchor="ctr" anchorCtr="0">
            <a:noAutofit/>
          </a:bodyPr>
          <a:lstStyle/>
          <a:p>
            <a:r>
              <a:rPr lang="en" sz="1300" dirty="0">
                <a:solidFill>
                  <a:schemeClr val="lt1"/>
                </a:solidFill>
                <a:latin typeface="Parkinsans" pitchFamily="2" charset="0"/>
                <a:ea typeface="Inria Sans"/>
                <a:cs typeface="Inria Sans"/>
                <a:sym typeface="Inria Sans"/>
              </a:rPr>
              <a:t>JAN</a:t>
            </a:r>
            <a:endParaRPr sz="1300" dirty="0">
              <a:solidFill>
                <a:schemeClr val="lt1"/>
              </a:solidFill>
              <a:latin typeface="Parkinsans" pitchFamily="2" charset="0"/>
              <a:ea typeface="Inria Sans"/>
              <a:cs typeface="Inria Sans"/>
              <a:sym typeface="Inria Sans"/>
            </a:endParaRPr>
          </a:p>
        </p:txBody>
      </p:sp>
      <p:sp>
        <p:nvSpPr>
          <p:cNvPr id="20" name="Google Shape;367;p39">
            <a:extLst>
              <a:ext uri="{FF2B5EF4-FFF2-40B4-BE49-F238E27FC236}">
                <a16:creationId xmlns:a16="http://schemas.microsoft.com/office/drawing/2014/main" id="{907ADFC6-280C-40FD-8EB0-FF055E6C6C95}"/>
              </a:ext>
            </a:extLst>
          </p:cNvPr>
          <p:cNvSpPr/>
          <p:nvPr userDrawn="1"/>
        </p:nvSpPr>
        <p:spPr>
          <a:xfrm>
            <a:off x="0" y="3674600"/>
            <a:ext cx="849600" cy="524800"/>
          </a:xfrm>
          <a:prstGeom prst="homePlate">
            <a:avLst>
              <a:gd name="adj" fmla="val 32030"/>
            </a:avLst>
          </a:prstGeom>
          <a:solidFill>
            <a:srgbClr val="750D1E"/>
          </a:solidFill>
          <a:ln>
            <a:noFill/>
          </a:ln>
          <a:effectLst>
            <a:outerShdw blurRad="28575" dist="9525" algn="bl" rotWithShape="0">
              <a:srgbClr val="000000">
                <a:alpha val="20000"/>
              </a:srgbClr>
            </a:outerShdw>
          </a:effectLst>
        </p:spPr>
        <p:txBody>
          <a:bodyPr spcFirstLastPara="1" wrap="square" lIns="121900" tIns="121900" rIns="121900" bIns="121900" anchor="ctr" anchorCtr="0">
            <a:noAutofit/>
          </a:bodyPr>
          <a:lstStyle/>
          <a:p>
            <a:pPr algn="ctr"/>
            <a:endParaRPr sz="1300">
              <a:solidFill>
                <a:schemeClr val="dk1"/>
              </a:solidFill>
            </a:endParaRPr>
          </a:p>
        </p:txBody>
      </p:sp>
      <p:grpSp>
        <p:nvGrpSpPr>
          <p:cNvPr id="32" name="Groupe 31">
            <a:extLst>
              <a:ext uri="{FF2B5EF4-FFF2-40B4-BE49-F238E27FC236}">
                <a16:creationId xmlns:a16="http://schemas.microsoft.com/office/drawing/2014/main" id="{2E5BD6C3-AF6B-4FF6-B08A-546E089BBDA1}"/>
              </a:ext>
            </a:extLst>
          </p:cNvPr>
          <p:cNvGrpSpPr/>
          <p:nvPr userDrawn="1"/>
        </p:nvGrpSpPr>
        <p:grpSpPr>
          <a:xfrm>
            <a:off x="1025231" y="3042575"/>
            <a:ext cx="9702585" cy="1788850"/>
            <a:chOff x="1025231" y="3042575"/>
            <a:chExt cx="9702585" cy="1788850"/>
          </a:xfrm>
        </p:grpSpPr>
        <p:cxnSp>
          <p:nvCxnSpPr>
            <p:cNvPr id="33" name="Google Shape;368;p39">
              <a:extLst>
                <a:ext uri="{FF2B5EF4-FFF2-40B4-BE49-F238E27FC236}">
                  <a16:creationId xmlns:a16="http://schemas.microsoft.com/office/drawing/2014/main" id="{FD6FE5E1-23EE-42A7-8FC1-8F324CCE0BD1}"/>
                </a:ext>
              </a:extLst>
            </p:cNvPr>
            <p:cNvCxnSpPr/>
            <p:nvPr/>
          </p:nvCxnSpPr>
          <p:spPr>
            <a:xfrm rot="10800000">
              <a:off x="1025231" y="3042575"/>
              <a:ext cx="0" cy="664800"/>
            </a:xfrm>
            <a:prstGeom prst="straightConnector1">
              <a:avLst/>
            </a:prstGeom>
            <a:noFill/>
            <a:ln w="9525" cap="flat" cmpd="sng">
              <a:solidFill>
                <a:srgbClr val="D6DAE0"/>
              </a:solidFill>
              <a:prstDash val="solid"/>
              <a:round/>
              <a:headEnd type="oval" w="med" len="med"/>
              <a:tailEnd type="oval" w="med" len="med"/>
            </a:ln>
          </p:spPr>
        </p:cxnSp>
        <p:cxnSp>
          <p:nvCxnSpPr>
            <p:cNvPr id="34" name="Google Shape;370;p39">
              <a:extLst>
                <a:ext uri="{FF2B5EF4-FFF2-40B4-BE49-F238E27FC236}">
                  <a16:creationId xmlns:a16="http://schemas.microsoft.com/office/drawing/2014/main" id="{E926AE98-63E1-4A67-BB1C-5A86900B37A2}"/>
                </a:ext>
              </a:extLst>
            </p:cNvPr>
            <p:cNvCxnSpPr/>
            <p:nvPr/>
          </p:nvCxnSpPr>
          <p:spPr>
            <a:xfrm rot="10800000">
              <a:off x="2786877" y="3042575"/>
              <a:ext cx="0" cy="664800"/>
            </a:xfrm>
            <a:prstGeom prst="straightConnector1">
              <a:avLst/>
            </a:prstGeom>
            <a:noFill/>
            <a:ln w="9525" cap="flat" cmpd="sng">
              <a:solidFill>
                <a:srgbClr val="D6DAE0"/>
              </a:solidFill>
              <a:prstDash val="solid"/>
              <a:round/>
              <a:headEnd type="oval" w="med" len="med"/>
              <a:tailEnd type="oval" w="med" len="med"/>
            </a:ln>
          </p:spPr>
        </p:cxnSp>
        <p:cxnSp>
          <p:nvCxnSpPr>
            <p:cNvPr id="35" name="Google Shape;372;p39">
              <a:extLst>
                <a:ext uri="{FF2B5EF4-FFF2-40B4-BE49-F238E27FC236}">
                  <a16:creationId xmlns:a16="http://schemas.microsoft.com/office/drawing/2014/main" id="{B956DD69-B2CD-45AC-86CF-DC84AC3B4545}"/>
                </a:ext>
              </a:extLst>
            </p:cNvPr>
            <p:cNvCxnSpPr/>
            <p:nvPr/>
          </p:nvCxnSpPr>
          <p:spPr>
            <a:xfrm rot="10800000">
              <a:off x="4548524" y="3042575"/>
              <a:ext cx="0" cy="664800"/>
            </a:xfrm>
            <a:prstGeom prst="straightConnector1">
              <a:avLst/>
            </a:prstGeom>
            <a:noFill/>
            <a:ln w="9525" cap="flat" cmpd="sng">
              <a:solidFill>
                <a:srgbClr val="D6DAE0"/>
              </a:solidFill>
              <a:prstDash val="solid"/>
              <a:round/>
              <a:headEnd type="oval" w="med" len="med"/>
              <a:tailEnd type="oval" w="med" len="med"/>
            </a:ln>
          </p:spPr>
        </p:cxnSp>
        <p:cxnSp>
          <p:nvCxnSpPr>
            <p:cNvPr id="36" name="Google Shape;374;p39">
              <a:extLst>
                <a:ext uri="{FF2B5EF4-FFF2-40B4-BE49-F238E27FC236}">
                  <a16:creationId xmlns:a16="http://schemas.microsoft.com/office/drawing/2014/main" id="{34F4559D-1516-4D76-8293-ECDA65532A7D}"/>
                </a:ext>
              </a:extLst>
            </p:cNvPr>
            <p:cNvCxnSpPr/>
            <p:nvPr/>
          </p:nvCxnSpPr>
          <p:spPr>
            <a:xfrm rot="10800000">
              <a:off x="6310171" y="3042575"/>
              <a:ext cx="0" cy="664800"/>
            </a:xfrm>
            <a:prstGeom prst="straightConnector1">
              <a:avLst/>
            </a:prstGeom>
            <a:noFill/>
            <a:ln w="9525" cap="flat" cmpd="sng">
              <a:solidFill>
                <a:srgbClr val="D6DAE0"/>
              </a:solidFill>
              <a:prstDash val="solid"/>
              <a:round/>
              <a:headEnd type="oval" w="med" len="med"/>
              <a:tailEnd type="oval" w="med" len="med"/>
            </a:ln>
          </p:spPr>
        </p:cxnSp>
        <p:cxnSp>
          <p:nvCxnSpPr>
            <p:cNvPr id="37" name="Google Shape;376;p39">
              <a:extLst>
                <a:ext uri="{FF2B5EF4-FFF2-40B4-BE49-F238E27FC236}">
                  <a16:creationId xmlns:a16="http://schemas.microsoft.com/office/drawing/2014/main" id="{D0B01B73-2107-4504-83F0-89AADA64418A}"/>
                </a:ext>
              </a:extLst>
            </p:cNvPr>
            <p:cNvCxnSpPr/>
            <p:nvPr/>
          </p:nvCxnSpPr>
          <p:spPr>
            <a:xfrm rot="10800000">
              <a:off x="8071817" y="3042575"/>
              <a:ext cx="0" cy="664800"/>
            </a:xfrm>
            <a:prstGeom prst="straightConnector1">
              <a:avLst/>
            </a:prstGeom>
            <a:noFill/>
            <a:ln w="9525" cap="flat" cmpd="sng">
              <a:solidFill>
                <a:srgbClr val="D6DAE0"/>
              </a:solidFill>
              <a:prstDash val="solid"/>
              <a:round/>
              <a:headEnd type="oval" w="med" len="med"/>
              <a:tailEnd type="oval" w="med" len="med"/>
            </a:ln>
          </p:spPr>
        </p:cxnSp>
        <p:cxnSp>
          <p:nvCxnSpPr>
            <p:cNvPr id="38" name="Google Shape;378;p39">
              <a:extLst>
                <a:ext uri="{FF2B5EF4-FFF2-40B4-BE49-F238E27FC236}">
                  <a16:creationId xmlns:a16="http://schemas.microsoft.com/office/drawing/2014/main" id="{1667B7EF-206C-4106-A932-C360A4901C37}"/>
                </a:ext>
              </a:extLst>
            </p:cNvPr>
            <p:cNvCxnSpPr/>
            <p:nvPr/>
          </p:nvCxnSpPr>
          <p:spPr>
            <a:xfrm rot="10800000">
              <a:off x="9833464" y="3042575"/>
              <a:ext cx="0" cy="664800"/>
            </a:xfrm>
            <a:prstGeom prst="straightConnector1">
              <a:avLst/>
            </a:prstGeom>
            <a:noFill/>
            <a:ln w="9525" cap="flat" cmpd="sng">
              <a:solidFill>
                <a:srgbClr val="D6DAE0"/>
              </a:solidFill>
              <a:prstDash val="solid"/>
              <a:round/>
              <a:headEnd type="oval" w="med" len="med"/>
              <a:tailEnd type="oval" w="med" len="med"/>
            </a:ln>
          </p:spPr>
        </p:cxnSp>
        <p:cxnSp>
          <p:nvCxnSpPr>
            <p:cNvPr id="39" name="Google Shape;380;p39">
              <a:extLst>
                <a:ext uri="{FF2B5EF4-FFF2-40B4-BE49-F238E27FC236}">
                  <a16:creationId xmlns:a16="http://schemas.microsoft.com/office/drawing/2014/main" id="{71639FCC-C762-4D38-BCAB-F288E0FBAC88}"/>
                </a:ext>
              </a:extLst>
            </p:cNvPr>
            <p:cNvCxnSpPr/>
            <p:nvPr/>
          </p:nvCxnSpPr>
          <p:spPr>
            <a:xfrm rot="10800000">
              <a:off x="1919583" y="4166625"/>
              <a:ext cx="0" cy="664800"/>
            </a:xfrm>
            <a:prstGeom prst="straightConnector1">
              <a:avLst/>
            </a:prstGeom>
            <a:noFill/>
            <a:ln w="9525" cap="flat" cmpd="sng">
              <a:solidFill>
                <a:srgbClr val="D6DAE0"/>
              </a:solidFill>
              <a:prstDash val="solid"/>
              <a:round/>
              <a:headEnd type="oval" w="med" len="med"/>
              <a:tailEnd type="oval" w="med" len="med"/>
            </a:ln>
          </p:spPr>
        </p:cxnSp>
        <p:cxnSp>
          <p:nvCxnSpPr>
            <p:cNvPr id="40" name="Google Shape;382;p39">
              <a:extLst>
                <a:ext uri="{FF2B5EF4-FFF2-40B4-BE49-F238E27FC236}">
                  <a16:creationId xmlns:a16="http://schemas.microsoft.com/office/drawing/2014/main" id="{7C19A26B-DB9C-44BD-AD93-C0BEA8CB5044}"/>
                </a:ext>
              </a:extLst>
            </p:cNvPr>
            <p:cNvCxnSpPr/>
            <p:nvPr/>
          </p:nvCxnSpPr>
          <p:spPr>
            <a:xfrm rot="10800000">
              <a:off x="3681229" y="4166625"/>
              <a:ext cx="0" cy="664800"/>
            </a:xfrm>
            <a:prstGeom prst="straightConnector1">
              <a:avLst/>
            </a:prstGeom>
            <a:noFill/>
            <a:ln w="9525" cap="flat" cmpd="sng">
              <a:solidFill>
                <a:srgbClr val="D6DAE0"/>
              </a:solidFill>
              <a:prstDash val="solid"/>
              <a:round/>
              <a:headEnd type="oval" w="med" len="med"/>
              <a:tailEnd type="oval" w="med" len="med"/>
            </a:ln>
          </p:spPr>
        </p:cxnSp>
        <p:cxnSp>
          <p:nvCxnSpPr>
            <p:cNvPr id="41" name="Google Shape;384;p39">
              <a:extLst>
                <a:ext uri="{FF2B5EF4-FFF2-40B4-BE49-F238E27FC236}">
                  <a16:creationId xmlns:a16="http://schemas.microsoft.com/office/drawing/2014/main" id="{CB048544-D82D-44B4-8EC2-42F3CDFFD383}"/>
                </a:ext>
              </a:extLst>
            </p:cNvPr>
            <p:cNvCxnSpPr/>
            <p:nvPr/>
          </p:nvCxnSpPr>
          <p:spPr>
            <a:xfrm rot="10800000">
              <a:off x="5442876" y="4166625"/>
              <a:ext cx="0" cy="664800"/>
            </a:xfrm>
            <a:prstGeom prst="straightConnector1">
              <a:avLst/>
            </a:prstGeom>
            <a:noFill/>
            <a:ln w="9525" cap="flat" cmpd="sng">
              <a:solidFill>
                <a:srgbClr val="D6DAE0"/>
              </a:solidFill>
              <a:prstDash val="solid"/>
              <a:round/>
              <a:headEnd type="oval" w="med" len="med"/>
              <a:tailEnd type="oval" w="med" len="med"/>
            </a:ln>
          </p:spPr>
        </p:cxnSp>
        <p:cxnSp>
          <p:nvCxnSpPr>
            <p:cNvPr id="42" name="Google Shape;386;p39">
              <a:extLst>
                <a:ext uri="{FF2B5EF4-FFF2-40B4-BE49-F238E27FC236}">
                  <a16:creationId xmlns:a16="http://schemas.microsoft.com/office/drawing/2014/main" id="{754E0C33-BAA3-4369-A30C-F498B55E13AE}"/>
                </a:ext>
              </a:extLst>
            </p:cNvPr>
            <p:cNvCxnSpPr/>
            <p:nvPr/>
          </p:nvCxnSpPr>
          <p:spPr>
            <a:xfrm rot="10800000">
              <a:off x="7204523" y="4166625"/>
              <a:ext cx="0" cy="664800"/>
            </a:xfrm>
            <a:prstGeom prst="straightConnector1">
              <a:avLst/>
            </a:prstGeom>
            <a:noFill/>
            <a:ln w="9525" cap="flat" cmpd="sng">
              <a:solidFill>
                <a:srgbClr val="D6DAE0"/>
              </a:solidFill>
              <a:prstDash val="solid"/>
              <a:round/>
              <a:headEnd type="oval" w="med" len="med"/>
              <a:tailEnd type="oval" w="med" len="med"/>
            </a:ln>
          </p:spPr>
        </p:cxnSp>
        <p:cxnSp>
          <p:nvCxnSpPr>
            <p:cNvPr id="43" name="Google Shape;388;p39">
              <a:extLst>
                <a:ext uri="{FF2B5EF4-FFF2-40B4-BE49-F238E27FC236}">
                  <a16:creationId xmlns:a16="http://schemas.microsoft.com/office/drawing/2014/main" id="{2E7D3906-9D6A-469D-B9C6-A8FAFD424E3B}"/>
                </a:ext>
              </a:extLst>
            </p:cNvPr>
            <p:cNvCxnSpPr/>
            <p:nvPr/>
          </p:nvCxnSpPr>
          <p:spPr>
            <a:xfrm rot="10800000">
              <a:off x="8966169" y="4166625"/>
              <a:ext cx="0" cy="664800"/>
            </a:xfrm>
            <a:prstGeom prst="straightConnector1">
              <a:avLst/>
            </a:prstGeom>
            <a:noFill/>
            <a:ln w="9525" cap="flat" cmpd="sng">
              <a:solidFill>
                <a:srgbClr val="D6DAE0"/>
              </a:solidFill>
              <a:prstDash val="solid"/>
              <a:round/>
              <a:headEnd type="oval" w="med" len="med"/>
              <a:tailEnd type="oval" w="med" len="med"/>
            </a:ln>
          </p:spPr>
        </p:cxnSp>
        <p:cxnSp>
          <p:nvCxnSpPr>
            <p:cNvPr id="44" name="Google Shape;390;p39">
              <a:extLst>
                <a:ext uri="{FF2B5EF4-FFF2-40B4-BE49-F238E27FC236}">
                  <a16:creationId xmlns:a16="http://schemas.microsoft.com/office/drawing/2014/main" id="{9E53BE1D-358C-4C86-B2D7-C8721CD57AAD}"/>
                </a:ext>
              </a:extLst>
            </p:cNvPr>
            <p:cNvCxnSpPr/>
            <p:nvPr/>
          </p:nvCxnSpPr>
          <p:spPr>
            <a:xfrm rot="10800000">
              <a:off x="10727816" y="4166625"/>
              <a:ext cx="0" cy="664800"/>
            </a:xfrm>
            <a:prstGeom prst="straightConnector1">
              <a:avLst/>
            </a:prstGeom>
            <a:noFill/>
            <a:ln w="9525" cap="flat" cmpd="sng">
              <a:solidFill>
                <a:srgbClr val="D6DAE0"/>
              </a:solidFill>
              <a:prstDash val="solid"/>
              <a:round/>
              <a:headEnd type="oval" w="med" len="med"/>
              <a:tailEnd type="oval" w="med" len="med"/>
            </a:ln>
          </p:spPr>
        </p:cxnSp>
      </p:grpSp>
      <p:sp>
        <p:nvSpPr>
          <p:cNvPr id="47" name="Espace réservé du texte 45">
            <a:extLst>
              <a:ext uri="{FF2B5EF4-FFF2-40B4-BE49-F238E27FC236}">
                <a16:creationId xmlns:a16="http://schemas.microsoft.com/office/drawing/2014/main" id="{A1FE6AFF-1DCB-42B0-8BC7-3FF47FADA590}"/>
              </a:ext>
            </a:extLst>
          </p:cNvPr>
          <p:cNvSpPr>
            <a:spLocks noGrp="1"/>
          </p:cNvSpPr>
          <p:nvPr>
            <p:ph type="body" sz="quarter" idx="13" hasCustomPrompt="1"/>
          </p:nvPr>
        </p:nvSpPr>
        <p:spPr>
          <a:xfrm>
            <a:off x="387257" y="2135188"/>
            <a:ext cx="1666875" cy="711200"/>
          </a:xfrm>
          <a:prstGeom prst="rect">
            <a:avLst/>
          </a:prstGeom>
        </p:spPr>
        <p:txBody>
          <a:bodyPr/>
          <a:lstStyle>
            <a:lvl1pPr marL="76200" indent="0">
              <a:buNone/>
              <a:defRPr sz="1000">
                <a:latin typeface="Parkinsans" pitchFamily="2" charset="0"/>
              </a:defRPr>
            </a:lvl1pPr>
            <a:lvl2pPr marL="457200" indent="0">
              <a:buFont typeface="+mj-lt"/>
              <a:buNone/>
              <a:defRPr sz="1000">
                <a:latin typeface="Barlow"/>
              </a:defRPr>
            </a:lvl2pPr>
            <a:lvl3pPr marL="914400" indent="0">
              <a:buFont typeface="+mj-lt"/>
              <a:buNone/>
              <a:defRPr sz="1000">
                <a:latin typeface="Barlow"/>
              </a:defRPr>
            </a:lvl3pPr>
            <a:lvl4pPr marL="1371600" indent="0">
              <a:buFont typeface="+mj-lt"/>
              <a:buNone/>
              <a:defRPr sz="1000">
                <a:latin typeface="Barlow"/>
              </a:defRPr>
            </a:lvl4pPr>
            <a:lvl5pPr marL="1828800" indent="0">
              <a:buFont typeface="+mj-lt"/>
              <a:buNone/>
              <a:defRPr sz="1000">
                <a:latin typeface="Barlow"/>
              </a:defRPr>
            </a:lvl5pPr>
          </a:lstStyle>
          <a:p>
            <a:pPr lvl="0"/>
            <a:r>
              <a:rPr lang="fr-FR" dirty="0"/>
              <a:t>Cliquez pour ajouter du texte</a:t>
            </a:r>
          </a:p>
        </p:txBody>
      </p:sp>
      <p:sp>
        <p:nvSpPr>
          <p:cNvPr id="49" name="Espace réservé du texte 45">
            <a:extLst>
              <a:ext uri="{FF2B5EF4-FFF2-40B4-BE49-F238E27FC236}">
                <a16:creationId xmlns:a16="http://schemas.microsoft.com/office/drawing/2014/main" id="{D02F4E13-A6B6-44E9-845D-EB36C06AEB6F}"/>
              </a:ext>
            </a:extLst>
          </p:cNvPr>
          <p:cNvSpPr>
            <a:spLocks noGrp="1"/>
          </p:cNvSpPr>
          <p:nvPr>
            <p:ph type="body" sz="quarter" idx="14" hasCustomPrompt="1"/>
          </p:nvPr>
        </p:nvSpPr>
        <p:spPr>
          <a:xfrm>
            <a:off x="2152393" y="2135092"/>
            <a:ext cx="1666875" cy="711200"/>
          </a:xfrm>
          <a:prstGeom prst="rect">
            <a:avLst/>
          </a:prstGeom>
        </p:spPr>
        <p:txBody>
          <a:bodyPr/>
          <a:lstStyle>
            <a:lvl1pPr marL="76200" indent="0">
              <a:buNone/>
              <a:defRPr sz="1000">
                <a:latin typeface="Parkinsans" pitchFamily="2" charset="0"/>
              </a:defRPr>
            </a:lvl1pPr>
            <a:lvl2pPr marL="457200" indent="0">
              <a:buFont typeface="+mj-lt"/>
              <a:buNone/>
              <a:defRPr sz="1000">
                <a:latin typeface="Barlow"/>
              </a:defRPr>
            </a:lvl2pPr>
            <a:lvl3pPr marL="914400" indent="0">
              <a:buFont typeface="+mj-lt"/>
              <a:buNone/>
              <a:defRPr sz="1000">
                <a:latin typeface="Barlow"/>
              </a:defRPr>
            </a:lvl3pPr>
            <a:lvl4pPr marL="1371600" indent="0">
              <a:buFont typeface="+mj-lt"/>
              <a:buNone/>
              <a:defRPr sz="1000">
                <a:latin typeface="Barlow"/>
              </a:defRPr>
            </a:lvl4pPr>
            <a:lvl5pPr marL="1828800" indent="0">
              <a:buFont typeface="+mj-lt"/>
              <a:buNone/>
              <a:defRPr sz="1000">
                <a:latin typeface="Barlow"/>
              </a:defRPr>
            </a:lvl5pPr>
          </a:lstStyle>
          <a:p>
            <a:pPr lvl="0"/>
            <a:r>
              <a:rPr lang="fr-FR" dirty="0"/>
              <a:t>Cliquez pour ajouter du texte</a:t>
            </a:r>
          </a:p>
        </p:txBody>
      </p:sp>
      <p:sp>
        <p:nvSpPr>
          <p:cNvPr id="51" name="Espace réservé du texte 45">
            <a:extLst>
              <a:ext uri="{FF2B5EF4-FFF2-40B4-BE49-F238E27FC236}">
                <a16:creationId xmlns:a16="http://schemas.microsoft.com/office/drawing/2014/main" id="{0A561DBB-C3AA-464C-9841-B9A3FC0A82C2}"/>
              </a:ext>
            </a:extLst>
          </p:cNvPr>
          <p:cNvSpPr>
            <a:spLocks noGrp="1"/>
          </p:cNvSpPr>
          <p:nvPr>
            <p:ph type="body" sz="quarter" idx="15" hasCustomPrompt="1"/>
          </p:nvPr>
        </p:nvSpPr>
        <p:spPr>
          <a:xfrm>
            <a:off x="3914854" y="2135092"/>
            <a:ext cx="1666875" cy="711200"/>
          </a:xfrm>
          <a:prstGeom prst="rect">
            <a:avLst/>
          </a:prstGeom>
        </p:spPr>
        <p:txBody>
          <a:bodyPr/>
          <a:lstStyle>
            <a:lvl1pPr marL="76200" indent="0">
              <a:buNone/>
              <a:defRPr sz="1000">
                <a:latin typeface="Parkinsans" pitchFamily="2" charset="0"/>
              </a:defRPr>
            </a:lvl1pPr>
            <a:lvl2pPr marL="457200" indent="0">
              <a:buFont typeface="+mj-lt"/>
              <a:buNone/>
              <a:defRPr sz="1000">
                <a:latin typeface="Barlow"/>
              </a:defRPr>
            </a:lvl2pPr>
            <a:lvl3pPr marL="914400" indent="0">
              <a:buFont typeface="+mj-lt"/>
              <a:buNone/>
              <a:defRPr sz="1000">
                <a:latin typeface="Barlow"/>
              </a:defRPr>
            </a:lvl3pPr>
            <a:lvl4pPr marL="1371600" indent="0">
              <a:buFont typeface="+mj-lt"/>
              <a:buNone/>
              <a:defRPr sz="1000">
                <a:latin typeface="Barlow"/>
              </a:defRPr>
            </a:lvl4pPr>
            <a:lvl5pPr marL="1828800" indent="0">
              <a:buFont typeface="+mj-lt"/>
              <a:buNone/>
              <a:defRPr sz="1000">
                <a:latin typeface="Barlow"/>
              </a:defRPr>
            </a:lvl5pPr>
          </a:lstStyle>
          <a:p>
            <a:pPr lvl="0"/>
            <a:r>
              <a:rPr lang="fr-FR" dirty="0"/>
              <a:t>Cliquez pour ajouter du texte</a:t>
            </a:r>
          </a:p>
        </p:txBody>
      </p:sp>
      <p:sp>
        <p:nvSpPr>
          <p:cNvPr id="53" name="Espace réservé du texte 45">
            <a:extLst>
              <a:ext uri="{FF2B5EF4-FFF2-40B4-BE49-F238E27FC236}">
                <a16:creationId xmlns:a16="http://schemas.microsoft.com/office/drawing/2014/main" id="{BD1D5DA9-95E4-45FA-A99F-DD0676FB2F68}"/>
              </a:ext>
            </a:extLst>
          </p:cNvPr>
          <p:cNvSpPr>
            <a:spLocks noGrp="1"/>
          </p:cNvSpPr>
          <p:nvPr>
            <p:ph type="body" sz="quarter" idx="16" hasCustomPrompt="1"/>
          </p:nvPr>
        </p:nvSpPr>
        <p:spPr>
          <a:xfrm>
            <a:off x="5677315" y="2135092"/>
            <a:ext cx="1666875" cy="711200"/>
          </a:xfrm>
          <a:prstGeom prst="rect">
            <a:avLst/>
          </a:prstGeom>
        </p:spPr>
        <p:txBody>
          <a:bodyPr/>
          <a:lstStyle>
            <a:lvl1pPr marL="76200" indent="0">
              <a:buNone/>
              <a:defRPr sz="1000">
                <a:latin typeface="Parkinsans" pitchFamily="2" charset="0"/>
              </a:defRPr>
            </a:lvl1pPr>
            <a:lvl2pPr marL="457200" indent="0">
              <a:buFont typeface="+mj-lt"/>
              <a:buNone/>
              <a:defRPr sz="1000">
                <a:latin typeface="Barlow"/>
              </a:defRPr>
            </a:lvl2pPr>
            <a:lvl3pPr marL="914400" indent="0">
              <a:buFont typeface="+mj-lt"/>
              <a:buNone/>
              <a:defRPr sz="1000">
                <a:latin typeface="Barlow"/>
              </a:defRPr>
            </a:lvl3pPr>
            <a:lvl4pPr marL="1371600" indent="0">
              <a:buFont typeface="+mj-lt"/>
              <a:buNone/>
              <a:defRPr sz="1000">
                <a:latin typeface="Barlow"/>
              </a:defRPr>
            </a:lvl4pPr>
            <a:lvl5pPr marL="1828800" indent="0">
              <a:buFont typeface="+mj-lt"/>
              <a:buNone/>
              <a:defRPr sz="1000">
                <a:latin typeface="Barlow"/>
              </a:defRPr>
            </a:lvl5pPr>
          </a:lstStyle>
          <a:p>
            <a:pPr lvl="0"/>
            <a:r>
              <a:rPr lang="fr-FR" dirty="0"/>
              <a:t>Cliquez pour ajouter du texte</a:t>
            </a:r>
          </a:p>
        </p:txBody>
      </p:sp>
      <p:sp>
        <p:nvSpPr>
          <p:cNvPr id="55" name="Espace réservé du texte 45">
            <a:extLst>
              <a:ext uri="{FF2B5EF4-FFF2-40B4-BE49-F238E27FC236}">
                <a16:creationId xmlns:a16="http://schemas.microsoft.com/office/drawing/2014/main" id="{235086B5-DFD4-44B3-9551-94A840BAE880}"/>
              </a:ext>
            </a:extLst>
          </p:cNvPr>
          <p:cNvSpPr>
            <a:spLocks noGrp="1"/>
          </p:cNvSpPr>
          <p:nvPr>
            <p:ph type="body" sz="quarter" idx="17" hasCustomPrompt="1"/>
          </p:nvPr>
        </p:nvSpPr>
        <p:spPr>
          <a:xfrm>
            <a:off x="7442013" y="2139572"/>
            <a:ext cx="1666875" cy="711200"/>
          </a:xfrm>
          <a:prstGeom prst="rect">
            <a:avLst/>
          </a:prstGeom>
        </p:spPr>
        <p:txBody>
          <a:bodyPr/>
          <a:lstStyle>
            <a:lvl1pPr marL="76200" indent="0">
              <a:buNone/>
              <a:defRPr sz="1000">
                <a:latin typeface="Parkinsans" pitchFamily="2" charset="0"/>
              </a:defRPr>
            </a:lvl1pPr>
            <a:lvl2pPr marL="457200" indent="0">
              <a:buFont typeface="+mj-lt"/>
              <a:buNone/>
              <a:defRPr sz="1000">
                <a:latin typeface="Barlow"/>
              </a:defRPr>
            </a:lvl2pPr>
            <a:lvl3pPr marL="914400" indent="0">
              <a:buFont typeface="+mj-lt"/>
              <a:buNone/>
              <a:defRPr sz="1000">
                <a:latin typeface="Barlow"/>
              </a:defRPr>
            </a:lvl3pPr>
            <a:lvl4pPr marL="1371600" indent="0">
              <a:buFont typeface="+mj-lt"/>
              <a:buNone/>
              <a:defRPr sz="1000">
                <a:latin typeface="Barlow"/>
              </a:defRPr>
            </a:lvl4pPr>
            <a:lvl5pPr marL="1828800" indent="0">
              <a:buFont typeface="+mj-lt"/>
              <a:buNone/>
              <a:defRPr sz="1000">
                <a:latin typeface="Barlow"/>
              </a:defRPr>
            </a:lvl5pPr>
          </a:lstStyle>
          <a:p>
            <a:pPr lvl="0"/>
            <a:r>
              <a:rPr lang="fr-FR" dirty="0"/>
              <a:t>Cliquez pour ajouter du texte</a:t>
            </a:r>
          </a:p>
        </p:txBody>
      </p:sp>
      <p:sp>
        <p:nvSpPr>
          <p:cNvPr id="57" name="Espace réservé du texte 45">
            <a:extLst>
              <a:ext uri="{FF2B5EF4-FFF2-40B4-BE49-F238E27FC236}">
                <a16:creationId xmlns:a16="http://schemas.microsoft.com/office/drawing/2014/main" id="{1D2B7EC4-CE1E-4946-8E23-4078DA0288F1}"/>
              </a:ext>
            </a:extLst>
          </p:cNvPr>
          <p:cNvSpPr>
            <a:spLocks noGrp="1"/>
          </p:cNvSpPr>
          <p:nvPr>
            <p:ph type="body" sz="quarter" idx="18" hasCustomPrompt="1"/>
          </p:nvPr>
        </p:nvSpPr>
        <p:spPr>
          <a:xfrm>
            <a:off x="9205669" y="2135092"/>
            <a:ext cx="1666875" cy="711200"/>
          </a:xfrm>
          <a:prstGeom prst="rect">
            <a:avLst/>
          </a:prstGeom>
        </p:spPr>
        <p:txBody>
          <a:bodyPr/>
          <a:lstStyle>
            <a:lvl1pPr marL="76200" indent="0">
              <a:buNone/>
              <a:defRPr sz="1000">
                <a:latin typeface="Parkinsans" pitchFamily="2" charset="0"/>
              </a:defRPr>
            </a:lvl1pPr>
            <a:lvl2pPr marL="457200" indent="0">
              <a:buFont typeface="+mj-lt"/>
              <a:buNone/>
              <a:defRPr sz="1000">
                <a:latin typeface="Barlow"/>
              </a:defRPr>
            </a:lvl2pPr>
            <a:lvl3pPr marL="914400" indent="0">
              <a:buFont typeface="+mj-lt"/>
              <a:buNone/>
              <a:defRPr sz="1000">
                <a:latin typeface="Barlow"/>
              </a:defRPr>
            </a:lvl3pPr>
            <a:lvl4pPr marL="1371600" indent="0">
              <a:buFont typeface="+mj-lt"/>
              <a:buNone/>
              <a:defRPr sz="1000">
                <a:latin typeface="Barlow"/>
              </a:defRPr>
            </a:lvl4pPr>
            <a:lvl5pPr marL="1828800" indent="0">
              <a:buFont typeface="+mj-lt"/>
              <a:buNone/>
              <a:defRPr sz="1000">
                <a:latin typeface="Barlow"/>
              </a:defRPr>
            </a:lvl5pPr>
          </a:lstStyle>
          <a:p>
            <a:pPr lvl="0"/>
            <a:r>
              <a:rPr lang="fr-FR" dirty="0"/>
              <a:t>Cliquez pour ajouter du texte</a:t>
            </a:r>
          </a:p>
        </p:txBody>
      </p:sp>
      <p:sp>
        <p:nvSpPr>
          <p:cNvPr id="64" name="Espace réservé du texte 45">
            <a:extLst>
              <a:ext uri="{FF2B5EF4-FFF2-40B4-BE49-F238E27FC236}">
                <a16:creationId xmlns:a16="http://schemas.microsoft.com/office/drawing/2014/main" id="{ADB72052-957A-4300-A819-2882139B37C0}"/>
              </a:ext>
            </a:extLst>
          </p:cNvPr>
          <p:cNvSpPr>
            <a:spLocks noGrp="1"/>
          </p:cNvSpPr>
          <p:nvPr>
            <p:ph type="body" sz="quarter" idx="19" hasCustomPrompt="1"/>
          </p:nvPr>
        </p:nvSpPr>
        <p:spPr>
          <a:xfrm>
            <a:off x="1243358" y="5032188"/>
            <a:ext cx="1666875" cy="711200"/>
          </a:xfrm>
          <a:prstGeom prst="rect">
            <a:avLst/>
          </a:prstGeom>
        </p:spPr>
        <p:txBody>
          <a:bodyPr/>
          <a:lstStyle>
            <a:lvl1pPr marL="76200" indent="0">
              <a:buNone/>
              <a:defRPr sz="1000">
                <a:latin typeface="Parkinsans" pitchFamily="2" charset="0"/>
              </a:defRPr>
            </a:lvl1pPr>
            <a:lvl2pPr marL="457200" indent="0">
              <a:buFont typeface="+mj-lt"/>
              <a:buNone/>
              <a:defRPr sz="1000">
                <a:latin typeface="Barlow"/>
              </a:defRPr>
            </a:lvl2pPr>
            <a:lvl3pPr marL="914400" indent="0">
              <a:buFont typeface="+mj-lt"/>
              <a:buNone/>
              <a:defRPr sz="1000">
                <a:latin typeface="Barlow"/>
              </a:defRPr>
            </a:lvl3pPr>
            <a:lvl4pPr marL="1371600" indent="0">
              <a:buFont typeface="+mj-lt"/>
              <a:buNone/>
              <a:defRPr sz="1000">
                <a:latin typeface="Barlow"/>
              </a:defRPr>
            </a:lvl4pPr>
            <a:lvl5pPr marL="1828800" indent="0">
              <a:buFont typeface="+mj-lt"/>
              <a:buNone/>
              <a:defRPr sz="1000">
                <a:latin typeface="Barlow"/>
              </a:defRPr>
            </a:lvl5pPr>
          </a:lstStyle>
          <a:p>
            <a:pPr lvl="0"/>
            <a:r>
              <a:rPr lang="fr-FR" dirty="0"/>
              <a:t>Cliquez pour ajouter du texte</a:t>
            </a:r>
          </a:p>
        </p:txBody>
      </p:sp>
      <p:sp>
        <p:nvSpPr>
          <p:cNvPr id="65" name="Espace réservé du texte 45">
            <a:extLst>
              <a:ext uri="{FF2B5EF4-FFF2-40B4-BE49-F238E27FC236}">
                <a16:creationId xmlns:a16="http://schemas.microsoft.com/office/drawing/2014/main" id="{A08E1E97-7FD5-4EF5-9A16-90B51ED4CF4A}"/>
              </a:ext>
            </a:extLst>
          </p:cNvPr>
          <p:cNvSpPr>
            <a:spLocks noGrp="1"/>
          </p:cNvSpPr>
          <p:nvPr>
            <p:ph type="body" sz="quarter" idx="20" hasCustomPrompt="1"/>
          </p:nvPr>
        </p:nvSpPr>
        <p:spPr>
          <a:xfrm>
            <a:off x="3008494" y="5032092"/>
            <a:ext cx="1666875" cy="711200"/>
          </a:xfrm>
          <a:prstGeom prst="rect">
            <a:avLst/>
          </a:prstGeom>
        </p:spPr>
        <p:txBody>
          <a:bodyPr/>
          <a:lstStyle>
            <a:lvl1pPr marL="76200" indent="0">
              <a:buNone/>
              <a:defRPr sz="1000">
                <a:latin typeface="Parkinsans" pitchFamily="2" charset="0"/>
              </a:defRPr>
            </a:lvl1pPr>
            <a:lvl2pPr marL="457200" indent="0">
              <a:buFont typeface="+mj-lt"/>
              <a:buNone/>
              <a:defRPr sz="1000">
                <a:latin typeface="Barlow"/>
              </a:defRPr>
            </a:lvl2pPr>
            <a:lvl3pPr marL="914400" indent="0">
              <a:buFont typeface="+mj-lt"/>
              <a:buNone/>
              <a:defRPr sz="1000">
                <a:latin typeface="Barlow"/>
              </a:defRPr>
            </a:lvl3pPr>
            <a:lvl4pPr marL="1371600" indent="0">
              <a:buFont typeface="+mj-lt"/>
              <a:buNone/>
              <a:defRPr sz="1000">
                <a:latin typeface="Barlow"/>
              </a:defRPr>
            </a:lvl4pPr>
            <a:lvl5pPr marL="1828800" indent="0">
              <a:buFont typeface="+mj-lt"/>
              <a:buNone/>
              <a:defRPr sz="1000">
                <a:latin typeface="Barlow"/>
              </a:defRPr>
            </a:lvl5pPr>
          </a:lstStyle>
          <a:p>
            <a:pPr lvl="0"/>
            <a:r>
              <a:rPr lang="fr-FR" dirty="0"/>
              <a:t>Cliquez pour ajouter du texte</a:t>
            </a:r>
          </a:p>
        </p:txBody>
      </p:sp>
      <p:sp>
        <p:nvSpPr>
          <p:cNvPr id="66" name="Espace réservé du texte 45">
            <a:extLst>
              <a:ext uri="{FF2B5EF4-FFF2-40B4-BE49-F238E27FC236}">
                <a16:creationId xmlns:a16="http://schemas.microsoft.com/office/drawing/2014/main" id="{A6B76954-1753-4BE1-9815-4ECBA8F8C8F5}"/>
              </a:ext>
            </a:extLst>
          </p:cNvPr>
          <p:cNvSpPr>
            <a:spLocks noGrp="1"/>
          </p:cNvSpPr>
          <p:nvPr>
            <p:ph type="body" sz="quarter" idx="21" hasCustomPrompt="1"/>
          </p:nvPr>
        </p:nvSpPr>
        <p:spPr>
          <a:xfrm>
            <a:off x="4770955" y="5032092"/>
            <a:ext cx="1666875" cy="711200"/>
          </a:xfrm>
          <a:prstGeom prst="rect">
            <a:avLst/>
          </a:prstGeom>
        </p:spPr>
        <p:txBody>
          <a:bodyPr/>
          <a:lstStyle>
            <a:lvl1pPr marL="76200" indent="0">
              <a:buNone/>
              <a:defRPr sz="1000">
                <a:latin typeface="Parkinsans" pitchFamily="2" charset="0"/>
              </a:defRPr>
            </a:lvl1pPr>
            <a:lvl2pPr marL="457200" indent="0">
              <a:buFont typeface="+mj-lt"/>
              <a:buNone/>
              <a:defRPr sz="1000">
                <a:latin typeface="Barlow"/>
              </a:defRPr>
            </a:lvl2pPr>
            <a:lvl3pPr marL="914400" indent="0">
              <a:buFont typeface="+mj-lt"/>
              <a:buNone/>
              <a:defRPr sz="1000">
                <a:latin typeface="Barlow"/>
              </a:defRPr>
            </a:lvl3pPr>
            <a:lvl4pPr marL="1371600" indent="0">
              <a:buFont typeface="+mj-lt"/>
              <a:buNone/>
              <a:defRPr sz="1000">
                <a:latin typeface="Barlow"/>
              </a:defRPr>
            </a:lvl4pPr>
            <a:lvl5pPr marL="1828800" indent="0">
              <a:buFont typeface="+mj-lt"/>
              <a:buNone/>
              <a:defRPr sz="1000">
                <a:latin typeface="Barlow"/>
              </a:defRPr>
            </a:lvl5pPr>
          </a:lstStyle>
          <a:p>
            <a:pPr lvl="0"/>
            <a:r>
              <a:rPr lang="fr-FR" dirty="0"/>
              <a:t>Cliquez pour ajouter du texte</a:t>
            </a:r>
          </a:p>
        </p:txBody>
      </p:sp>
      <p:sp>
        <p:nvSpPr>
          <p:cNvPr id="67" name="Espace réservé du texte 45">
            <a:extLst>
              <a:ext uri="{FF2B5EF4-FFF2-40B4-BE49-F238E27FC236}">
                <a16:creationId xmlns:a16="http://schemas.microsoft.com/office/drawing/2014/main" id="{F972A133-F851-4C7E-BF6A-5A413421A391}"/>
              </a:ext>
            </a:extLst>
          </p:cNvPr>
          <p:cNvSpPr>
            <a:spLocks noGrp="1"/>
          </p:cNvSpPr>
          <p:nvPr>
            <p:ph type="body" sz="quarter" idx="22" hasCustomPrompt="1"/>
          </p:nvPr>
        </p:nvSpPr>
        <p:spPr>
          <a:xfrm>
            <a:off x="6533416" y="5032092"/>
            <a:ext cx="1666875" cy="711200"/>
          </a:xfrm>
          <a:prstGeom prst="rect">
            <a:avLst/>
          </a:prstGeom>
        </p:spPr>
        <p:txBody>
          <a:bodyPr/>
          <a:lstStyle>
            <a:lvl1pPr marL="76200" indent="0">
              <a:buNone/>
              <a:defRPr sz="1000">
                <a:latin typeface="Parkinsans" pitchFamily="2" charset="0"/>
              </a:defRPr>
            </a:lvl1pPr>
            <a:lvl2pPr marL="457200" indent="0">
              <a:buFont typeface="+mj-lt"/>
              <a:buNone/>
              <a:defRPr sz="1000">
                <a:latin typeface="Barlow"/>
              </a:defRPr>
            </a:lvl2pPr>
            <a:lvl3pPr marL="914400" indent="0">
              <a:buFont typeface="+mj-lt"/>
              <a:buNone/>
              <a:defRPr sz="1000">
                <a:latin typeface="Barlow"/>
              </a:defRPr>
            </a:lvl3pPr>
            <a:lvl4pPr marL="1371600" indent="0">
              <a:buFont typeface="+mj-lt"/>
              <a:buNone/>
              <a:defRPr sz="1000">
                <a:latin typeface="Barlow"/>
              </a:defRPr>
            </a:lvl4pPr>
            <a:lvl5pPr marL="1828800" indent="0">
              <a:buFont typeface="+mj-lt"/>
              <a:buNone/>
              <a:defRPr sz="1000">
                <a:latin typeface="Barlow"/>
              </a:defRPr>
            </a:lvl5pPr>
          </a:lstStyle>
          <a:p>
            <a:pPr lvl="0"/>
            <a:r>
              <a:rPr lang="fr-FR" dirty="0"/>
              <a:t>Cliquez pour ajouter du texte</a:t>
            </a:r>
          </a:p>
        </p:txBody>
      </p:sp>
      <p:sp>
        <p:nvSpPr>
          <p:cNvPr id="68" name="Espace réservé du texte 45">
            <a:extLst>
              <a:ext uri="{FF2B5EF4-FFF2-40B4-BE49-F238E27FC236}">
                <a16:creationId xmlns:a16="http://schemas.microsoft.com/office/drawing/2014/main" id="{3BD8C773-971F-4B49-BDFC-3627B901F176}"/>
              </a:ext>
            </a:extLst>
          </p:cNvPr>
          <p:cNvSpPr>
            <a:spLocks noGrp="1"/>
          </p:cNvSpPr>
          <p:nvPr>
            <p:ph type="body" sz="quarter" idx="23" hasCustomPrompt="1"/>
          </p:nvPr>
        </p:nvSpPr>
        <p:spPr>
          <a:xfrm>
            <a:off x="8298114" y="5036572"/>
            <a:ext cx="1666875" cy="711200"/>
          </a:xfrm>
          <a:prstGeom prst="rect">
            <a:avLst/>
          </a:prstGeom>
        </p:spPr>
        <p:txBody>
          <a:bodyPr/>
          <a:lstStyle>
            <a:lvl1pPr marL="76200" indent="0">
              <a:buNone/>
              <a:defRPr sz="1000">
                <a:latin typeface="Parkinsans" pitchFamily="2" charset="0"/>
              </a:defRPr>
            </a:lvl1pPr>
            <a:lvl2pPr marL="457200" indent="0">
              <a:buFont typeface="+mj-lt"/>
              <a:buNone/>
              <a:defRPr sz="1000">
                <a:latin typeface="Barlow"/>
              </a:defRPr>
            </a:lvl2pPr>
            <a:lvl3pPr marL="914400" indent="0">
              <a:buFont typeface="+mj-lt"/>
              <a:buNone/>
              <a:defRPr sz="1000">
                <a:latin typeface="Barlow"/>
              </a:defRPr>
            </a:lvl3pPr>
            <a:lvl4pPr marL="1371600" indent="0">
              <a:buFont typeface="+mj-lt"/>
              <a:buNone/>
              <a:defRPr sz="1000">
                <a:latin typeface="Barlow"/>
              </a:defRPr>
            </a:lvl4pPr>
            <a:lvl5pPr marL="1828800" indent="0">
              <a:buFont typeface="+mj-lt"/>
              <a:buNone/>
              <a:defRPr sz="1000">
                <a:latin typeface="Barlow"/>
              </a:defRPr>
            </a:lvl5pPr>
          </a:lstStyle>
          <a:p>
            <a:pPr lvl="0"/>
            <a:r>
              <a:rPr lang="fr-FR" dirty="0"/>
              <a:t>Cliquez pour ajouter du texte</a:t>
            </a:r>
          </a:p>
        </p:txBody>
      </p:sp>
      <p:sp>
        <p:nvSpPr>
          <p:cNvPr id="69" name="Espace réservé du texte 45">
            <a:extLst>
              <a:ext uri="{FF2B5EF4-FFF2-40B4-BE49-F238E27FC236}">
                <a16:creationId xmlns:a16="http://schemas.microsoft.com/office/drawing/2014/main" id="{887A850E-DDFB-4B30-A3CC-60839965A4F5}"/>
              </a:ext>
            </a:extLst>
          </p:cNvPr>
          <p:cNvSpPr>
            <a:spLocks noGrp="1"/>
          </p:cNvSpPr>
          <p:nvPr>
            <p:ph type="body" sz="quarter" idx="24" hasCustomPrompt="1"/>
          </p:nvPr>
        </p:nvSpPr>
        <p:spPr>
          <a:xfrm>
            <a:off x="10061770" y="5032092"/>
            <a:ext cx="1666875" cy="711200"/>
          </a:xfrm>
          <a:prstGeom prst="rect">
            <a:avLst/>
          </a:prstGeom>
        </p:spPr>
        <p:txBody>
          <a:bodyPr/>
          <a:lstStyle>
            <a:lvl1pPr marL="76200" indent="0">
              <a:buNone/>
              <a:defRPr sz="1000">
                <a:latin typeface="Parkinsans" pitchFamily="2" charset="0"/>
              </a:defRPr>
            </a:lvl1pPr>
            <a:lvl2pPr marL="457200" indent="0">
              <a:buFont typeface="+mj-lt"/>
              <a:buNone/>
              <a:defRPr sz="1000">
                <a:latin typeface="Barlow"/>
              </a:defRPr>
            </a:lvl2pPr>
            <a:lvl3pPr marL="914400" indent="0">
              <a:buFont typeface="+mj-lt"/>
              <a:buNone/>
              <a:defRPr sz="1000">
                <a:latin typeface="Barlow"/>
              </a:defRPr>
            </a:lvl3pPr>
            <a:lvl4pPr marL="1371600" indent="0">
              <a:buFont typeface="+mj-lt"/>
              <a:buNone/>
              <a:defRPr sz="1000">
                <a:latin typeface="Barlow"/>
              </a:defRPr>
            </a:lvl4pPr>
            <a:lvl5pPr marL="1828800" indent="0">
              <a:buFont typeface="+mj-lt"/>
              <a:buNone/>
              <a:defRPr sz="1000">
                <a:latin typeface="Barlow"/>
              </a:defRPr>
            </a:lvl5pPr>
          </a:lstStyle>
          <a:p>
            <a:pPr lvl="0"/>
            <a:r>
              <a:rPr lang="fr-FR" dirty="0"/>
              <a:t>Cliquez pour ajouter du texte</a:t>
            </a:r>
          </a:p>
        </p:txBody>
      </p:sp>
      <p:sp>
        <p:nvSpPr>
          <p:cNvPr id="46" name="Espace réservé du texte 2">
            <a:extLst>
              <a:ext uri="{FF2B5EF4-FFF2-40B4-BE49-F238E27FC236}">
                <a16:creationId xmlns:a16="http://schemas.microsoft.com/office/drawing/2014/main" id="{02840E39-7C26-4E48-812E-A6A0401AEA5D}"/>
              </a:ext>
            </a:extLst>
          </p:cNvPr>
          <p:cNvSpPr>
            <a:spLocks noGrp="1"/>
          </p:cNvSpPr>
          <p:nvPr>
            <p:ph type="body" sz="quarter" idx="25" hasCustomPrompt="1"/>
          </p:nvPr>
        </p:nvSpPr>
        <p:spPr>
          <a:xfrm>
            <a:off x="0" y="553661"/>
            <a:ext cx="5833582" cy="215900"/>
          </a:xfrm>
          <a:prstGeom prst="rect">
            <a:avLst/>
          </a:prstGeom>
        </p:spPr>
        <p:txBody>
          <a:bodyPr/>
          <a:lstStyle>
            <a:lvl1pPr marL="76200" indent="0">
              <a:buNone/>
              <a:defRPr sz="1500" b="1" i="1">
                <a:latin typeface="Parkinsans" pitchFamily="2" charset="0"/>
              </a:defRPr>
            </a:lvl1pPr>
          </a:lstStyle>
          <a:p>
            <a:pPr lvl="0"/>
            <a:r>
              <a:rPr lang="fr-FR" dirty="0"/>
              <a:t>Cliquez ici pour du texte</a:t>
            </a:r>
          </a:p>
        </p:txBody>
      </p:sp>
      <p:sp>
        <p:nvSpPr>
          <p:cNvPr id="45" name="Google Shape;32;p6">
            <a:extLst>
              <a:ext uri="{FF2B5EF4-FFF2-40B4-BE49-F238E27FC236}">
                <a16:creationId xmlns:a16="http://schemas.microsoft.com/office/drawing/2014/main" id="{B4891CD4-3824-4F17-BDC6-B3EE5D1F3D67}"/>
              </a:ext>
            </a:extLst>
          </p:cNvPr>
          <p:cNvSpPr txBox="1">
            <a:spLocks noGrp="1"/>
          </p:cNvSpPr>
          <p:nvPr>
            <p:ph type="sldNum" idx="4"/>
          </p:nvPr>
        </p:nvSpPr>
        <p:spPr>
          <a:xfrm>
            <a:off x="11295453" y="6333200"/>
            <a:ext cx="731600" cy="524800"/>
          </a:xfrm>
          <a:prstGeom prst="rect">
            <a:avLst/>
          </a:prstGeom>
          <a:ln>
            <a:noFill/>
          </a:ln>
        </p:spPr>
        <p:txBody>
          <a:bodyPr spcFirstLastPara="1" wrap="square" lIns="0" tIns="0" rIns="0" bIns="0" anchor="ctr" anchorCtr="0">
            <a:noAutofit/>
          </a:bodyPr>
          <a:lstStyle>
            <a:lvl1pPr lvl="0" algn="r" rtl="0">
              <a:buNone/>
              <a:defRPr>
                <a:solidFill>
                  <a:schemeClr val="bg1"/>
                </a:solidFill>
                <a:latin typeface="Parkinsans" pitchFamily="2" charset="0"/>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fr-FR" smtClean="0"/>
              <a:pPr/>
              <a:t>‹N°›</a:t>
            </a:fld>
            <a:endParaRPr lang="fr-FR" dirty="0"/>
          </a:p>
        </p:txBody>
      </p:sp>
      <p:pic>
        <p:nvPicPr>
          <p:cNvPr id="48" name="Image 4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07954" y="980323"/>
            <a:ext cx="698407" cy="528400"/>
          </a:xfrm>
          <a:prstGeom prst="rect">
            <a:avLst/>
          </a:prstGeom>
        </p:spPr>
      </p:pic>
    </p:spTree>
    <p:extLst>
      <p:ext uri="{BB962C8B-B14F-4D97-AF65-F5344CB8AC3E}">
        <p14:creationId xmlns:p14="http://schemas.microsoft.com/office/powerpoint/2010/main" val="33123015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re seul">
    <p:spTree>
      <p:nvGrpSpPr>
        <p:cNvPr id="1" name=""/>
        <p:cNvGrpSpPr/>
        <p:nvPr/>
      </p:nvGrpSpPr>
      <p:grpSpPr>
        <a:xfrm>
          <a:off x="0" y="0"/>
          <a:ext cx="0" cy="0"/>
          <a:chOff x="0" y="0"/>
          <a:chExt cx="0" cy="0"/>
        </a:xfrm>
      </p:grpSpPr>
      <p:sp>
        <p:nvSpPr>
          <p:cNvPr id="7" name="Google Shape;29;p6">
            <a:extLst>
              <a:ext uri="{FF2B5EF4-FFF2-40B4-BE49-F238E27FC236}">
                <a16:creationId xmlns:a16="http://schemas.microsoft.com/office/drawing/2014/main" id="{573C3066-7235-C74F-8A91-7ED440FE7014}"/>
              </a:ext>
            </a:extLst>
          </p:cNvPr>
          <p:cNvSpPr txBox="1">
            <a:spLocks noGrp="1"/>
          </p:cNvSpPr>
          <p:nvPr>
            <p:ph type="title" hasCustomPrompt="1"/>
          </p:nvPr>
        </p:nvSpPr>
        <p:spPr>
          <a:xfrm>
            <a:off x="980321" y="980322"/>
            <a:ext cx="10225523" cy="528400"/>
          </a:xfrm>
          <a:prstGeom prst="rect">
            <a:avLst/>
          </a:prstGeom>
        </p:spPr>
        <p:txBody>
          <a:bodyPr spcFirstLastPara="1" wrap="square" lIns="0" tIns="0" rIns="0" bIns="0" anchor="b" anchorCtr="0">
            <a:noAutofit/>
          </a:bodyPr>
          <a:lstStyle>
            <a:lvl1pPr lvl="0" rtl="0">
              <a:spcBef>
                <a:spcPts val="0"/>
              </a:spcBef>
              <a:spcAft>
                <a:spcPts val="0"/>
              </a:spcAft>
              <a:buSzPts val="3200"/>
              <a:buNone/>
              <a:defRPr sz="3000" b="1">
                <a:solidFill>
                  <a:srgbClr val="090095"/>
                </a:solidFill>
                <a:latin typeface="Parkinsans" pitchFamily="2" charset="0"/>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a:r>
              <a:rPr lang="fr-FR" dirty="0"/>
              <a:t>Cliquez pour ajouter le titre</a:t>
            </a:r>
            <a:endParaRPr dirty="0"/>
          </a:p>
        </p:txBody>
      </p:sp>
      <p:sp>
        <p:nvSpPr>
          <p:cNvPr id="5" name="Google Shape;32;p6">
            <a:extLst>
              <a:ext uri="{FF2B5EF4-FFF2-40B4-BE49-F238E27FC236}">
                <a16:creationId xmlns:a16="http://schemas.microsoft.com/office/drawing/2014/main" id="{507F3901-C51F-4B86-A6B3-B6AD8D38DDB7}"/>
              </a:ext>
            </a:extLst>
          </p:cNvPr>
          <p:cNvSpPr txBox="1">
            <a:spLocks noGrp="1"/>
          </p:cNvSpPr>
          <p:nvPr>
            <p:ph type="sldNum" idx="4"/>
          </p:nvPr>
        </p:nvSpPr>
        <p:spPr>
          <a:xfrm>
            <a:off x="11264174" y="6154296"/>
            <a:ext cx="731600" cy="524800"/>
          </a:xfrm>
          <a:prstGeom prst="rect">
            <a:avLst/>
          </a:prstGeom>
          <a:ln>
            <a:noFill/>
          </a:ln>
        </p:spPr>
        <p:txBody>
          <a:bodyPr spcFirstLastPara="1" wrap="square" lIns="0" tIns="0" rIns="0" bIns="0" anchor="ctr" anchorCtr="0">
            <a:noAutofit/>
          </a:bodyPr>
          <a:lstStyle>
            <a:lvl1pPr lvl="0" algn="r" rtl="0">
              <a:buNone/>
              <a:defRPr>
                <a:solidFill>
                  <a:schemeClr val="bg1">
                    <a:lumMod val="50000"/>
                  </a:schemeClr>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fr-FR" smtClean="0"/>
              <a:pPr/>
              <a:t>‹N°›</a:t>
            </a:fld>
            <a:endParaRPr lang="fr-FR" dirty="0"/>
          </a:p>
        </p:txBody>
      </p:sp>
      <p:sp>
        <p:nvSpPr>
          <p:cNvPr id="8" name="Espace réservé du texte 2">
            <a:extLst>
              <a:ext uri="{FF2B5EF4-FFF2-40B4-BE49-F238E27FC236}">
                <a16:creationId xmlns:a16="http://schemas.microsoft.com/office/drawing/2014/main" id="{B8F557D0-F906-48E4-9676-2FCF206075ED}"/>
              </a:ext>
            </a:extLst>
          </p:cNvPr>
          <p:cNvSpPr>
            <a:spLocks noGrp="1"/>
          </p:cNvSpPr>
          <p:nvPr>
            <p:ph type="body" sz="quarter" idx="15" hasCustomPrompt="1"/>
          </p:nvPr>
        </p:nvSpPr>
        <p:spPr>
          <a:xfrm>
            <a:off x="0" y="553661"/>
            <a:ext cx="5833582" cy="215900"/>
          </a:xfrm>
          <a:prstGeom prst="rect">
            <a:avLst/>
          </a:prstGeom>
        </p:spPr>
        <p:txBody>
          <a:bodyPr/>
          <a:lstStyle>
            <a:lvl1pPr marL="76200" indent="0">
              <a:buNone/>
              <a:defRPr sz="1500" b="1" i="1">
                <a:latin typeface="Parkinsans" pitchFamily="2" charset="0"/>
              </a:defRPr>
            </a:lvl1pPr>
          </a:lstStyle>
          <a:p>
            <a:pPr lvl="0"/>
            <a:r>
              <a:rPr lang="fr-FR" dirty="0"/>
              <a:t>Cliquez ici pour du texte</a:t>
            </a:r>
          </a:p>
        </p:txBody>
      </p:sp>
      <p:pic>
        <p:nvPicPr>
          <p:cNvPr id="9" name="Imag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07954" y="980323"/>
            <a:ext cx="698407" cy="528400"/>
          </a:xfrm>
          <a:prstGeom prst="rect">
            <a:avLst/>
          </a:prstGeom>
        </p:spPr>
      </p:pic>
    </p:spTree>
    <p:extLst>
      <p:ext uri="{BB962C8B-B14F-4D97-AF65-F5344CB8AC3E}">
        <p14:creationId xmlns:p14="http://schemas.microsoft.com/office/powerpoint/2010/main" val="7902315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Légende">
    <p:spTree>
      <p:nvGrpSpPr>
        <p:cNvPr id="1" name=""/>
        <p:cNvGrpSpPr/>
        <p:nvPr/>
      </p:nvGrpSpPr>
      <p:grpSpPr>
        <a:xfrm>
          <a:off x="0" y="0"/>
          <a:ext cx="0" cy="0"/>
          <a:chOff x="0" y="0"/>
          <a:chExt cx="0" cy="0"/>
        </a:xfrm>
      </p:grpSpPr>
      <p:sp>
        <p:nvSpPr>
          <p:cNvPr id="4" name="Google Shape;46;p9">
            <a:extLst>
              <a:ext uri="{FF2B5EF4-FFF2-40B4-BE49-F238E27FC236}">
                <a16:creationId xmlns:a16="http://schemas.microsoft.com/office/drawing/2014/main" id="{31D6BDB8-40A4-AB40-9EC0-61074D386A46}"/>
              </a:ext>
            </a:extLst>
          </p:cNvPr>
          <p:cNvSpPr txBox="1">
            <a:spLocks noGrp="1"/>
          </p:cNvSpPr>
          <p:nvPr>
            <p:ph type="body" idx="1" hasCustomPrompt="1"/>
          </p:nvPr>
        </p:nvSpPr>
        <p:spPr>
          <a:xfrm>
            <a:off x="980322" y="5987362"/>
            <a:ext cx="10225522" cy="692800"/>
          </a:xfrm>
          <a:prstGeom prst="rect">
            <a:avLst/>
          </a:prstGeom>
        </p:spPr>
        <p:txBody>
          <a:bodyPr spcFirstLastPara="1" wrap="square" lIns="0" tIns="0" rIns="0" bIns="0" anchor="t" anchorCtr="0">
            <a:noAutofit/>
          </a:bodyPr>
          <a:lstStyle>
            <a:lvl1pPr marL="609585" lvl="0" indent="-304792" rtl="0">
              <a:spcBef>
                <a:spcPts val="0"/>
              </a:spcBef>
              <a:spcAft>
                <a:spcPts val="800"/>
              </a:spcAft>
              <a:buSzPts val="1600"/>
              <a:buNone/>
              <a:defRPr sz="1400">
                <a:solidFill>
                  <a:schemeClr val="tx1">
                    <a:lumMod val="85000"/>
                    <a:lumOff val="15000"/>
                  </a:schemeClr>
                </a:solidFill>
                <a:latin typeface="Barlow"/>
              </a:defRPr>
            </a:lvl1pPr>
          </a:lstStyle>
          <a:p>
            <a:r>
              <a:rPr lang="fr-FR" dirty="0"/>
              <a:t>Cliquez pour ajouter du texte</a:t>
            </a:r>
            <a:endParaRPr dirty="0"/>
          </a:p>
        </p:txBody>
      </p:sp>
      <p:sp>
        <p:nvSpPr>
          <p:cNvPr id="6" name="Google Shape;32;p6">
            <a:extLst>
              <a:ext uri="{FF2B5EF4-FFF2-40B4-BE49-F238E27FC236}">
                <a16:creationId xmlns:a16="http://schemas.microsoft.com/office/drawing/2014/main" id="{B4891CD4-3824-4F17-BDC6-B3EE5D1F3D67}"/>
              </a:ext>
            </a:extLst>
          </p:cNvPr>
          <p:cNvSpPr txBox="1">
            <a:spLocks noGrp="1"/>
          </p:cNvSpPr>
          <p:nvPr>
            <p:ph type="sldNum" idx="4"/>
          </p:nvPr>
        </p:nvSpPr>
        <p:spPr>
          <a:xfrm>
            <a:off x="11295453" y="6333200"/>
            <a:ext cx="731600" cy="524800"/>
          </a:xfrm>
          <a:prstGeom prst="rect">
            <a:avLst/>
          </a:prstGeom>
          <a:ln>
            <a:noFill/>
          </a:ln>
        </p:spPr>
        <p:txBody>
          <a:bodyPr spcFirstLastPara="1" wrap="square" lIns="0" tIns="0" rIns="0" bIns="0" anchor="ctr" anchorCtr="0">
            <a:noAutofit/>
          </a:bodyPr>
          <a:lstStyle>
            <a:lvl1pPr lvl="0" algn="r" rtl="0">
              <a:buNone/>
              <a:defRPr>
                <a:solidFill>
                  <a:schemeClr val="bg1"/>
                </a:solidFill>
                <a:latin typeface="Parkinsans" pitchFamily="2" charset="0"/>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fr-FR" smtClean="0"/>
              <a:pPr/>
              <a:t>‹N°›</a:t>
            </a:fld>
            <a:endParaRPr lang="fr-FR" dirty="0"/>
          </a:p>
        </p:txBody>
      </p:sp>
    </p:spTree>
    <p:extLst>
      <p:ext uri="{BB962C8B-B14F-4D97-AF65-F5344CB8AC3E}">
        <p14:creationId xmlns:p14="http://schemas.microsoft.com/office/powerpoint/2010/main" val="8648422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Fond">
    <p:spTree>
      <p:nvGrpSpPr>
        <p:cNvPr id="1" name=""/>
        <p:cNvGrpSpPr/>
        <p:nvPr/>
      </p:nvGrpSpPr>
      <p:grpSpPr>
        <a:xfrm>
          <a:off x="0" y="0"/>
          <a:ext cx="0" cy="0"/>
          <a:chOff x="0" y="0"/>
          <a:chExt cx="0" cy="0"/>
        </a:xfrm>
      </p:grpSpPr>
      <p:sp>
        <p:nvSpPr>
          <p:cNvPr id="3" name="Google Shape;32;p6">
            <a:extLst>
              <a:ext uri="{FF2B5EF4-FFF2-40B4-BE49-F238E27FC236}">
                <a16:creationId xmlns:a16="http://schemas.microsoft.com/office/drawing/2014/main" id="{B4891CD4-3824-4F17-BDC6-B3EE5D1F3D67}"/>
              </a:ext>
            </a:extLst>
          </p:cNvPr>
          <p:cNvSpPr txBox="1">
            <a:spLocks noGrp="1"/>
          </p:cNvSpPr>
          <p:nvPr>
            <p:ph type="sldNum" idx="4"/>
          </p:nvPr>
        </p:nvSpPr>
        <p:spPr>
          <a:xfrm>
            <a:off x="11295453" y="6333200"/>
            <a:ext cx="731600" cy="524800"/>
          </a:xfrm>
          <a:prstGeom prst="rect">
            <a:avLst/>
          </a:prstGeom>
          <a:ln>
            <a:noFill/>
          </a:ln>
        </p:spPr>
        <p:txBody>
          <a:bodyPr spcFirstLastPara="1" wrap="square" lIns="0" tIns="0" rIns="0" bIns="0" anchor="ctr" anchorCtr="0">
            <a:noAutofit/>
          </a:bodyPr>
          <a:lstStyle>
            <a:lvl1pPr lvl="0" algn="r" rtl="0">
              <a:buNone/>
              <a:defRPr>
                <a:solidFill>
                  <a:schemeClr val="bg1"/>
                </a:solidFill>
                <a:latin typeface="Parkinsans" pitchFamily="2" charset="0"/>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fr-FR" smtClean="0"/>
              <a:pPr/>
              <a:t>‹N°›</a:t>
            </a:fld>
            <a:endParaRPr lang="fr-FR" dirty="0"/>
          </a:p>
        </p:txBody>
      </p:sp>
    </p:spTree>
    <p:extLst>
      <p:ext uri="{BB962C8B-B14F-4D97-AF65-F5344CB8AC3E}">
        <p14:creationId xmlns:p14="http://schemas.microsoft.com/office/powerpoint/2010/main" val="37827970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FOND BLANC">
    <p:spTree>
      <p:nvGrpSpPr>
        <p:cNvPr id="1" name=""/>
        <p:cNvGrpSpPr/>
        <p:nvPr/>
      </p:nvGrpSpPr>
      <p:grpSpPr>
        <a:xfrm>
          <a:off x="0" y="0"/>
          <a:ext cx="0" cy="0"/>
          <a:chOff x="0" y="0"/>
          <a:chExt cx="0" cy="0"/>
        </a:xfrm>
      </p:grpSpPr>
    </p:spTree>
    <p:extLst>
      <p:ext uri="{BB962C8B-B14F-4D97-AF65-F5344CB8AC3E}">
        <p14:creationId xmlns:p14="http://schemas.microsoft.com/office/powerpoint/2010/main" val="29716357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SOMMAIRE">
    <p:spTree>
      <p:nvGrpSpPr>
        <p:cNvPr id="1" name=""/>
        <p:cNvGrpSpPr/>
        <p:nvPr/>
      </p:nvGrpSpPr>
      <p:grpSpPr>
        <a:xfrm>
          <a:off x="0" y="0"/>
          <a:ext cx="0" cy="0"/>
          <a:chOff x="0" y="0"/>
          <a:chExt cx="0" cy="0"/>
        </a:xfrm>
      </p:grpSpPr>
      <p:sp>
        <p:nvSpPr>
          <p:cNvPr id="7" name="Google Shape;25;p5">
            <a:extLst>
              <a:ext uri="{FF2B5EF4-FFF2-40B4-BE49-F238E27FC236}">
                <a16:creationId xmlns:a16="http://schemas.microsoft.com/office/drawing/2014/main" id="{E5E4396F-4D98-4AE2-A6D3-37B80851AB9A}"/>
              </a:ext>
            </a:extLst>
          </p:cNvPr>
          <p:cNvSpPr txBox="1">
            <a:spLocks noGrp="1"/>
          </p:cNvSpPr>
          <p:nvPr>
            <p:ph type="body" idx="1" hasCustomPrompt="1"/>
          </p:nvPr>
        </p:nvSpPr>
        <p:spPr>
          <a:xfrm>
            <a:off x="1527482" y="2054715"/>
            <a:ext cx="5330518" cy="587857"/>
          </a:xfrm>
          <a:prstGeom prst="rect">
            <a:avLst/>
          </a:prstGeom>
        </p:spPr>
        <p:txBody>
          <a:bodyPr spcFirstLastPara="1" wrap="square" lIns="0" tIns="0" rIns="0" bIns="0" anchor="t" anchorCtr="0">
            <a:noAutofit/>
          </a:bodyPr>
          <a:lstStyle>
            <a:lvl1pPr marL="101598" lvl="0" indent="0" rtl="0">
              <a:spcBef>
                <a:spcPts val="0"/>
              </a:spcBef>
              <a:spcAft>
                <a:spcPts val="0"/>
              </a:spcAft>
              <a:buClr>
                <a:schemeClr val="tx1">
                  <a:lumMod val="50000"/>
                  <a:lumOff val="50000"/>
                </a:schemeClr>
              </a:buClr>
              <a:buSzPts val="2400"/>
              <a:buFont typeface="Inria Sans Light"/>
              <a:buNone/>
              <a:defRPr sz="1800" b="1">
                <a:solidFill>
                  <a:schemeClr val="tx1"/>
                </a:solidFill>
                <a:latin typeface="Parkinsans" pitchFamily="2" charset="0"/>
              </a:defRPr>
            </a:lvl1pPr>
            <a:lvl2pPr marL="1219170" lvl="1" indent="-507987" rtl="0">
              <a:spcBef>
                <a:spcPts val="800"/>
              </a:spcBef>
              <a:spcAft>
                <a:spcPts val="0"/>
              </a:spcAft>
              <a:buSzPts val="2400"/>
              <a:buChar char="▹"/>
              <a:defRPr/>
            </a:lvl2pPr>
            <a:lvl3pPr marL="1828754" lvl="2" indent="-507987" rtl="0">
              <a:spcBef>
                <a:spcPts val="800"/>
              </a:spcBef>
              <a:spcAft>
                <a:spcPts val="0"/>
              </a:spcAft>
              <a:buSzPts val="2400"/>
              <a:buChar char="■"/>
              <a:defRPr/>
            </a:lvl3pPr>
            <a:lvl4pPr marL="2438339" lvl="3" indent="-507987" rtl="0">
              <a:spcBef>
                <a:spcPts val="800"/>
              </a:spcBef>
              <a:spcAft>
                <a:spcPts val="0"/>
              </a:spcAft>
              <a:buSzPts val="2400"/>
              <a:buChar char="●"/>
              <a:defRPr/>
            </a:lvl4pPr>
            <a:lvl5pPr marL="3047924" lvl="4" indent="-507987" rtl="0">
              <a:spcBef>
                <a:spcPts val="800"/>
              </a:spcBef>
              <a:spcAft>
                <a:spcPts val="0"/>
              </a:spcAft>
              <a:buSzPts val="2400"/>
              <a:buChar char="○"/>
              <a:defRPr/>
            </a:lvl5pPr>
            <a:lvl6pPr marL="3657509" lvl="5" indent="-507987" rtl="0">
              <a:spcBef>
                <a:spcPts val="800"/>
              </a:spcBef>
              <a:spcAft>
                <a:spcPts val="0"/>
              </a:spcAft>
              <a:buSzPts val="2400"/>
              <a:buChar char="■"/>
              <a:defRPr/>
            </a:lvl6pPr>
            <a:lvl7pPr marL="4267093" lvl="6" indent="-507987" rtl="0">
              <a:spcBef>
                <a:spcPts val="800"/>
              </a:spcBef>
              <a:spcAft>
                <a:spcPts val="0"/>
              </a:spcAft>
              <a:buSzPts val="2400"/>
              <a:buChar char="●"/>
              <a:defRPr/>
            </a:lvl7pPr>
            <a:lvl8pPr marL="4876678" lvl="7" indent="-507987" rtl="0">
              <a:spcBef>
                <a:spcPts val="800"/>
              </a:spcBef>
              <a:spcAft>
                <a:spcPts val="0"/>
              </a:spcAft>
              <a:buSzPts val="2400"/>
              <a:buChar char="○"/>
              <a:defRPr/>
            </a:lvl8pPr>
            <a:lvl9pPr marL="5486263" lvl="8" indent="-507987" rtl="0">
              <a:spcBef>
                <a:spcPts val="800"/>
              </a:spcBef>
              <a:spcAft>
                <a:spcPts val="800"/>
              </a:spcAft>
              <a:buSzPts val="2400"/>
              <a:buChar char="■"/>
              <a:defRPr/>
            </a:lvl9pPr>
          </a:lstStyle>
          <a:p>
            <a:r>
              <a:rPr lang="fr-FR" dirty="0"/>
              <a:t>Cliquez pour ajouter le titre</a:t>
            </a:r>
          </a:p>
          <a:p>
            <a:r>
              <a:rPr lang="fr-FR" dirty="0"/>
              <a:t>Ajoutez du texte</a:t>
            </a:r>
          </a:p>
          <a:p>
            <a:endParaRPr lang="fr-FR" dirty="0"/>
          </a:p>
        </p:txBody>
      </p:sp>
      <p:sp>
        <p:nvSpPr>
          <p:cNvPr id="9" name="Espace réservé pour une image  5">
            <a:extLst>
              <a:ext uri="{FF2B5EF4-FFF2-40B4-BE49-F238E27FC236}">
                <a16:creationId xmlns:a16="http://schemas.microsoft.com/office/drawing/2014/main" id="{9213FE85-ACEC-446A-A027-DE766253360F}"/>
              </a:ext>
            </a:extLst>
          </p:cNvPr>
          <p:cNvSpPr>
            <a:spLocks noGrp="1"/>
          </p:cNvSpPr>
          <p:nvPr>
            <p:ph type="pic" sz="quarter" idx="15" hasCustomPrompt="1"/>
          </p:nvPr>
        </p:nvSpPr>
        <p:spPr>
          <a:xfrm>
            <a:off x="9315796" y="0"/>
            <a:ext cx="2876204" cy="6858000"/>
          </a:xfrm>
          <a:prstGeom prst="rect">
            <a:avLst/>
          </a:prstGeom>
        </p:spPr>
        <p:txBody>
          <a:bodyPr/>
          <a:lstStyle>
            <a:lvl1pPr marL="76200" marR="0" indent="0" algn="l" defTabSz="914400" rtl="0" eaLnBrk="1" fontAlgn="auto" latinLnBrk="0" hangingPunct="1">
              <a:lnSpc>
                <a:spcPct val="115000"/>
              </a:lnSpc>
              <a:spcBef>
                <a:spcPts val="0"/>
              </a:spcBef>
              <a:spcAft>
                <a:spcPts val="0"/>
              </a:spcAft>
              <a:buClr>
                <a:schemeClr val="bg2">
                  <a:lumMod val="90000"/>
                </a:schemeClr>
              </a:buClr>
              <a:buSzPts val="2400"/>
              <a:buFont typeface="+mj-lt"/>
              <a:buNone/>
              <a:tabLst/>
              <a:defRPr>
                <a:latin typeface="Barlow"/>
              </a:defRPr>
            </a:lvl1pPr>
          </a:lstStyle>
          <a:p>
            <a:pPr marL="533400" marR="0" lvl="0" indent="-457200" algn="l" defTabSz="914400" rtl="0" eaLnBrk="1" fontAlgn="auto" latinLnBrk="0" hangingPunct="1">
              <a:lnSpc>
                <a:spcPct val="115000"/>
              </a:lnSpc>
              <a:spcBef>
                <a:spcPts val="0"/>
              </a:spcBef>
              <a:spcAft>
                <a:spcPts val="0"/>
              </a:spcAft>
              <a:buClr>
                <a:schemeClr val="bg2">
                  <a:lumMod val="90000"/>
                </a:schemeClr>
              </a:buClr>
              <a:buSzPts val="2400"/>
              <a:buFont typeface="+mj-lt"/>
              <a:buAutoNum type="arabicPeriod"/>
              <a:tabLst/>
              <a:defRPr/>
            </a:pPr>
            <a:r>
              <a:rPr lang="fr-FR" dirty="0"/>
              <a:t>Cliquez. Onglet « Insertion », image.</a:t>
            </a:r>
          </a:p>
          <a:p>
            <a:endParaRPr lang="fr-FR" dirty="0"/>
          </a:p>
          <a:p>
            <a:endParaRPr lang="fr-FR" dirty="0"/>
          </a:p>
        </p:txBody>
      </p:sp>
      <p:sp>
        <p:nvSpPr>
          <p:cNvPr id="14" name="Google Shape;24;p5">
            <a:extLst>
              <a:ext uri="{FF2B5EF4-FFF2-40B4-BE49-F238E27FC236}">
                <a16:creationId xmlns:a16="http://schemas.microsoft.com/office/drawing/2014/main" id="{7D9DA230-F9F6-41CA-8C2D-CC2C5689895C}"/>
              </a:ext>
            </a:extLst>
          </p:cNvPr>
          <p:cNvSpPr txBox="1">
            <a:spLocks/>
          </p:cNvSpPr>
          <p:nvPr userDrawn="1"/>
        </p:nvSpPr>
        <p:spPr>
          <a:xfrm>
            <a:off x="0" y="0"/>
            <a:ext cx="6858000" cy="1360341"/>
          </a:xfrm>
          <a:prstGeom prst="rect">
            <a:avLst/>
          </a:prstGeom>
        </p:spPr>
        <p:txBody>
          <a:bodyPr spcFirstLastPara="1" wrap="square" lIns="0" tIns="0" rIns="0" bIns="0" anchor="b" anchorCtr="0">
            <a:noAutofit/>
          </a:bodyPr>
          <a:lstStyle>
            <a:lvl1pPr marL="0" marR="0" lvl="0" indent="0" algn="l" defTabSz="914400" rtl="0" eaLnBrk="1" fontAlgn="auto" latinLnBrk="0" hangingPunct="1">
              <a:lnSpc>
                <a:spcPct val="90000"/>
              </a:lnSpc>
              <a:spcBef>
                <a:spcPts val="0"/>
              </a:spcBef>
              <a:spcAft>
                <a:spcPts val="0"/>
              </a:spcAft>
              <a:buClrTx/>
              <a:buSzPts val="3200"/>
              <a:buFontTx/>
              <a:buNone/>
              <a:tabLst/>
              <a:defRPr sz="3000" b="1" kern="1200">
                <a:ln>
                  <a:noFill/>
                </a:ln>
                <a:solidFill>
                  <a:srgbClr val="5190CC"/>
                </a:solidFill>
                <a:latin typeface="Montserrat" panose="00000800000000000000" pitchFamily="2" charset="0"/>
                <a:ea typeface="+mj-ea"/>
                <a:cs typeface="Calibri" panose="020F0502020204030204" pitchFamily="34" charset="0"/>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a:pPr algn="ctr"/>
            <a:r>
              <a:rPr lang="fr-FR" sz="8500" dirty="0">
                <a:solidFill>
                  <a:srgbClr val="C01632"/>
                </a:solidFill>
                <a:latin typeface="Parkinsans" pitchFamily="2" charset="0"/>
              </a:rPr>
              <a:t>SOMMAIRE</a:t>
            </a:r>
          </a:p>
        </p:txBody>
      </p:sp>
      <p:sp>
        <p:nvSpPr>
          <p:cNvPr id="15" name="Google Shape;25;p5">
            <a:extLst>
              <a:ext uri="{FF2B5EF4-FFF2-40B4-BE49-F238E27FC236}">
                <a16:creationId xmlns:a16="http://schemas.microsoft.com/office/drawing/2014/main" id="{ED770C59-BB9B-4F2E-9610-C178A1871226}"/>
              </a:ext>
            </a:extLst>
          </p:cNvPr>
          <p:cNvSpPr txBox="1">
            <a:spLocks noGrp="1"/>
          </p:cNvSpPr>
          <p:nvPr>
            <p:ph type="body" idx="16" hasCustomPrompt="1"/>
          </p:nvPr>
        </p:nvSpPr>
        <p:spPr>
          <a:xfrm>
            <a:off x="598594" y="2054714"/>
            <a:ext cx="802035" cy="587857"/>
          </a:xfrm>
          <a:prstGeom prst="rect">
            <a:avLst/>
          </a:prstGeom>
        </p:spPr>
        <p:txBody>
          <a:bodyPr spcFirstLastPara="1" wrap="square" lIns="0" tIns="0" rIns="0" bIns="0" anchor="t" anchorCtr="0">
            <a:noAutofit/>
          </a:bodyPr>
          <a:lstStyle>
            <a:lvl1pPr marL="101598" lvl="0" indent="0" rtl="0">
              <a:spcBef>
                <a:spcPts val="0"/>
              </a:spcBef>
              <a:spcAft>
                <a:spcPts val="0"/>
              </a:spcAft>
              <a:buClr>
                <a:schemeClr val="tx1">
                  <a:lumMod val="50000"/>
                  <a:lumOff val="50000"/>
                </a:schemeClr>
              </a:buClr>
              <a:buSzPts val="2400"/>
              <a:buFont typeface="Inria Sans Light"/>
              <a:buNone/>
              <a:defRPr sz="4000" b="1">
                <a:solidFill>
                  <a:schemeClr val="tx1">
                    <a:lumMod val="85000"/>
                    <a:lumOff val="15000"/>
                  </a:schemeClr>
                </a:solidFill>
                <a:latin typeface="Parkinsans" pitchFamily="2" charset="0"/>
              </a:defRPr>
            </a:lvl1pPr>
            <a:lvl2pPr marL="1219170" lvl="1" indent="-507987" rtl="0">
              <a:spcBef>
                <a:spcPts val="800"/>
              </a:spcBef>
              <a:spcAft>
                <a:spcPts val="0"/>
              </a:spcAft>
              <a:buSzPts val="2400"/>
              <a:buChar char="▹"/>
              <a:defRPr/>
            </a:lvl2pPr>
            <a:lvl3pPr marL="1828754" lvl="2" indent="-507987" rtl="0">
              <a:spcBef>
                <a:spcPts val="800"/>
              </a:spcBef>
              <a:spcAft>
                <a:spcPts val="0"/>
              </a:spcAft>
              <a:buSzPts val="2400"/>
              <a:buChar char="■"/>
              <a:defRPr/>
            </a:lvl3pPr>
            <a:lvl4pPr marL="2438339" lvl="3" indent="-507987" rtl="0">
              <a:spcBef>
                <a:spcPts val="800"/>
              </a:spcBef>
              <a:spcAft>
                <a:spcPts val="0"/>
              </a:spcAft>
              <a:buSzPts val="2400"/>
              <a:buChar char="●"/>
              <a:defRPr/>
            </a:lvl4pPr>
            <a:lvl5pPr marL="3047924" lvl="4" indent="-507987" rtl="0">
              <a:spcBef>
                <a:spcPts val="800"/>
              </a:spcBef>
              <a:spcAft>
                <a:spcPts val="0"/>
              </a:spcAft>
              <a:buSzPts val="2400"/>
              <a:buChar char="○"/>
              <a:defRPr/>
            </a:lvl5pPr>
            <a:lvl6pPr marL="3657509" lvl="5" indent="-507987" rtl="0">
              <a:spcBef>
                <a:spcPts val="800"/>
              </a:spcBef>
              <a:spcAft>
                <a:spcPts val="0"/>
              </a:spcAft>
              <a:buSzPts val="2400"/>
              <a:buChar char="■"/>
              <a:defRPr/>
            </a:lvl6pPr>
            <a:lvl7pPr marL="4267093" lvl="6" indent="-507987" rtl="0">
              <a:spcBef>
                <a:spcPts val="800"/>
              </a:spcBef>
              <a:spcAft>
                <a:spcPts val="0"/>
              </a:spcAft>
              <a:buSzPts val="2400"/>
              <a:buChar char="●"/>
              <a:defRPr/>
            </a:lvl7pPr>
            <a:lvl8pPr marL="4876678" lvl="7" indent="-507987" rtl="0">
              <a:spcBef>
                <a:spcPts val="800"/>
              </a:spcBef>
              <a:spcAft>
                <a:spcPts val="0"/>
              </a:spcAft>
              <a:buSzPts val="2400"/>
              <a:buChar char="○"/>
              <a:defRPr/>
            </a:lvl8pPr>
            <a:lvl9pPr marL="5486263" lvl="8" indent="-507987" rtl="0">
              <a:spcBef>
                <a:spcPts val="800"/>
              </a:spcBef>
              <a:spcAft>
                <a:spcPts val="800"/>
              </a:spcAft>
              <a:buSzPts val="2400"/>
              <a:buChar char="■"/>
              <a:defRPr/>
            </a:lvl9pPr>
          </a:lstStyle>
          <a:p>
            <a:r>
              <a:rPr lang="fr-FR" dirty="0"/>
              <a:t>01</a:t>
            </a:r>
            <a:endParaRPr dirty="0"/>
          </a:p>
        </p:txBody>
      </p:sp>
      <p:sp>
        <p:nvSpPr>
          <p:cNvPr id="21" name="Google Shape;25;p5">
            <a:extLst>
              <a:ext uri="{FF2B5EF4-FFF2-40B4-BE49-F238E27FC236}">
                <a16:creationId xmlns:a16="http://schemas.microsoft.com/office/drawing/2014/main" id="{2DCC4B1F-0E59-4DCB-AAA6-0EEB6EBAF0FA}"/>
              </a:ext>
            </a:extLst>
          </p:cNvPr>
          <p:cNvSpPr txBox="1">
            <a:spLocks noGrp="1"/>
          </p:cNvSpPr>
          <p:nvPr>
            <p:ph type="body" idx="17" hasCustomPrompt="1"/>
          </p:nvPr>
        </p:nvSpPr>
        <p:spPr>
          <a:xfrm>
            <a:off x="1521307" y="2779076"/>
            <a:ext cx="5330518" cy="587857"/>
          </a:xfrm>
          <a:prstGeom prst="rect">
            <a:avLst/>
          </a:prstGeom>
        </p:spPr>
        <p:txBody>
          <a:bodyPr spcFirstLastPara="1" wrap="square" lIns="0" tIns="0" rIns="0" bIns="0" anchor="t" anchorCtr="0">
            <a:noAutofit/>
          </a:bodyPr>
          <a:lstStyle>
            <a:lvl1pPr marL="101598" lvl="0" indent="0" rtl="0">
              <a:spcBef>
                <a:spcPts val="0"/>
              </a:spcBef>
              <a:spcAft>
                <a:spcPts val="0"/>
              </a:spcAft>
              <a:buClr>
                <a:schemeClr val="tx1">
                  <a:lumMod val="50000"/>
                  <a:lumOff val="50000"/>
                </a:schemeClr>
              </a:buClr>
              <a:buSzPts val="2400"/>
              <a:buFont typeface="Inria Sans Light"/>
              <a:buNone/>
              <a:defRPr sz="1800" b="1">
                <a:solidFill>
                  <a:schemeClr val="tx1">
                    <a:lumMod val="85000"/>
                    <a:lumOff val="15000"/>
                  </a:schemeClr>
                </a:solidFill>
                <a:latin typeface="Parkinsans" pitchFamily="2" charset="0"/>
              </a:defRPr>
            </a:lvl1pPr>
            <a:lvl2pPr marL="1219170" lvl="1" indent="-507987" rtl="0">
              <a:spcBef>
                <a:spcPts val="800"/>
              </a:spcBef>
              <a:spcAft>
                <a:spcPts val="0"/>
              </a:spcAft>
              <a:buSzPts val="2400"/>
              <a:buChar char="▹"/>
              <a:defRPr/>
            </a:lvl2pPr>
            <a:lvl3pPr marL="1828754" lvl="2" indent="-507987" rtl="0">
              <a:spcBef>
                <a:spcPts val="800"/>
              </a:spcBef>
              <a:spcAft>
                <a:spcPts val="0"/>
              </a:spcAft>
              <a:buSzPts val="2400"/>
              <a:buChar char="■"/>
              <a:defRPr/>
            </a:lvl3pPr>
            <a:lvl4pPr marL="2438339" lvl="3" indent="-507987" rtl="0">
              <a:spcBef>
                <a:spcPts val="800"/>
              </a:spcBef>
              <a:spcAft>
                <a:spcPts val="0"/>
              </a:spcAft>
              <a:buSzPts val="2400"/>
              <a:buChar char="●"/>
              <a:defRPr/>
            </a:lvl4pPr>
            <a:lvl5pPr marL="3047924" lvl="4" indent="-507987" rtl="0">
              <a:spcBef>
                <a:spcPts val="800"/>
              </a:spcBef>
              <a:spcAft>
                <a:spcPts val="0"/>
              </a:spcAft>
              <a:buSzPts val="2400"/>
              <a:buChar char="○"/>
              <a:defRPr/>
            </a:lvl5pPr>
            <a:lvl6pPr marL="3657509" lvl="5" indent="-507987" rtl="0">
              <a:spcBef>
                <a:spcPts val="800"/>
              </a:spcBef>
              <a:spcAft>
                <a:spcPts val="0"/>
              </a:spcAft>
              <a:buSzPts val="2400"/>
              <a:buChar char="■"/>
              <a:defRPr/>
            </a:lvl6pPr>
            <a:lvl7pPr marL="4267093" lvl="6" indent="-507987" rtl="0">
              <a:spcBef>
                <a:spcPts val="800"/>
              </a:spcBef>
              <a:spcAft>
                <a:spcPts val="0"/>
              </a:spcAft>
              <a:buSzPts val="2400"/>
              <a:buChar char="●"/>
              <a:defRPr/>
            </a:lvl7pPr>
            <a:lvl8pPr marL="4876678" lvl="7" indent="-507987" rtl="0">
              <a:spcBef>
                <a:spcPts val="800"/>
              </a:spcBef>
              <a:spcAft>
                <a:spcPts val="0"/>
              </a:spcAft>
              <a:buSzPts val="2400"/>
              <a:buChar char="○"/>
              <a:defRPr/>
            </a:lvl8pPr>
            <a:lvl9pPr marL="5486263" lvl="8" indent="-507987" rtl="0">
              <a:spcBef>
                <a:spcPts val="800"/>
              </a:spcBef>
              <a:spcAft>
                <a:spcPts val="800"/>
              </a:spcAft>
              <a:buSzPts val="2400"/>
              <a:buChar char="■"/>
              <a:defRPr/>
            </a:lvl9pPr>
          </a:lstStyle>
          <a:p>
            <a:r>
              <a:rPr lang="fr-FR" dirty="0"/>
              <a:t>Cliquez pour ajouter le titre</a:t>
            </a:r>
          </a:p>
          <a:p>
            <a:r>
              <a:rPr lang="fr-FR" dirty="0"/>
              <a:t>Ajoutez du texte</a:t>
            </a:r>
          </a:p>
          <a:p>
            <a:endParaRPr lang="fr-FR" dirty="0"/>
          </a:p>
        </p:txBody>
      </p:sp>
      <p:sp>
        <p:nvSpPr>
          <p:cNvPr id="22" name="Google Shape;25;p5">
            <a:extLst>
              <a:ext uri="{FF2B5EF4-FFF2-40B4-BE49-F238E27FC236}">
                <a16:creationId xmlns:a16="http://schemas.microsoft.com/office/drawing/2014/main" id="{C72BD9A8-DEA7-4FC4-80B4-7AD4402DFD9C}"/>
              </a:ext>
            </a:extLst>
          </p:cNvPr>
          <p:cNvSpPr txBox="1">
            <a:spLocks noGrp="1"/>
          </p:cNvSpPr>
          <p:nvPr>
            <p:ph type="body" idx="18" hasCustomPrompt="1"/>
          </p:nvPr>
        </p:nvSpPr>
        <p:spPr>
          <a:xfrm>
            <a:off x="598595" y="2779076"/>
            <a:ext cx="802035" cy="587857"/>
          </a:xfrm>
          <a:prstGeom prst="rect">
            <a:avLst/>
          </a:prstGeom>
        </p:spPr>
        <p:txBody>
          <a:bodyPr spcFirstLastPara="1" wrap="square" lIns="0" tIns="0" rIns="0" bIns="0" anchor="t" anchorCtr="0">
            <a:noAutofit/>
          </a:bodyPr>
          <a:lstStyle>
            <a:lvl1pPr marL="101598" lvl="0" indent="0" rtl="0">
              <a:spcBef>
                <a:spcPts val="0"/>
              </a:spcBef>
              <a:spcAft>
                <a:spcPts val="0"/>
              </a:spcAft>
              <a:buClr>
                <a:schemeClr val="tx1">
                  <a:lumMod val="50000"/>
                  <a:lumOff val="50000"/>
                </a:schemeClr>
              </a:buClr>
              <a:buSzPts val="2400"/>
              <a:buFont typeface="Inria Sans Light"/>
              <a:buNone/>
              <a:defRPr sz="4000" b="1">
                <a:solidFill>
                  <a:schemeClr val="tx1">
                    <a:lumMod val="85000"/>
                    <a:lumOff val="15000"/>
                  </a:schemeClr>
                </a:solidFill>
                <a:latin typeface="Parkinsans" pitchFamily="2" charset="0"/>
              </a:defRPr>
            </a:lvl1pPr>
            <a:lvl2pPr marL="1219170" lvl="1" indent="-507987" rtl="0">
              <a:spcBef>
                <a:spcPts val="800"/>
              </a:spcBef>
              <a:spcAft>
                <a:spcPts val="0"/>
              </a:spcAft>
              <a:buSzPts val="2400"/>
              <a:buChar char="▹"/>
              <a:defRPr/>
            </a:lvl2pPr>
            <a:lvl3pPr marL="1828754" lvl="2" indent="-507987" rtl="0">
              <a:spcBef>
                <a:spcPts val="800"/>
              </a:spcBef>
              <a:spcAft>
                <a:spcPts val="0"/>
              </a:spcAft>
              <a:buSzPts val="2400"/>
              <a:buChar char="■"/>
              <a:defRPr/>
            </a:lvl3pPr>
            <a:lvl4pPr marL="2438339" lvl="3" indent="-507987" rtl="0">
              <a:spcBef>
                <a:spcPts val="800"/>
              </a:spcBef>
              <a:spcAft>
                <a:spcPts val="0"/>
              </a:spcAft>
              <a:buSzPts val="2400"/>
              <a:buChar char="●"/>
              <a:defRPr/>
            </a:lvl4pPr>
            <a:lvl5pPr marL="3047924" lvl="4" indent="-507987" rtl="0">
              <a:spcBef>
                <a:spcPts val="800"/>
              </a:spcBef>
              <a:spcAft>
                <a:spcPts val="0"/>
              </a:spcAft>
              <a:buSzPts val="2400"/>
              <a:buChar char="○"/>
              <a:defRPr/>
            </a:lvl5pPr>
            <a:lvl6pPr marL="3657509" lvl="5" indent="-507987" rtl="0">
              <a:spcBef>
                <a:spcPts val="800"/>
              </a:spcBef>
              <a:spcAft>
                <a:spcPts val="0"/>
              </a:spcAft>
              <a:buSzPts val="2400"/>
              <a:buChar char="■"/>
              <a:defRPr/>
            </a:lvl6pPr>
            <a:lvl7pPr marL="4267093" lvl="6" indent="-507987" rtl="0">
              <a:spcBef>
                <a:spcPts val="800"/>
              </a:spcBef>
              <a:spcAft>
                <a:spcPts val="0"/>
              </a:spcAft>
              <a:buSzPts val="2400"/>
              <a:buChar char="●"/>
              <a:defRPr/>
            </a:lvl7pPr>
            <a:lvl8pPr marL="4876678" lvl="7" indent="-507987" rtl="0">
              <a:spcBef>
                <a:spcPts val="800"/>
              </a:spcBef>
              <a:spcAft>
                <a:spcPts val="0"/>
              </a:spcAft>
              <a:buSzPts val="2400"/>
              <a:buChar char="○"/>
              <a:defRPr/>
            </a:lvl8pPr>
            <a:lvl9pPr marL="5486263" lvl="8" indent="-507987" rtl="0">
              <a:spcBef>
                <a:spcPts val="800"/>
              </a:spcBef>
              <a:spcAft>
                <a:spcPts val="800"/>
              </a:spcAft>
              <a:buSzPts val="2400"/>
              <a:buChar char="■"/>
              <a:defRPr/>
            </a:lvl9pPr>
          </a:lstStyle>
          <a:p>
            <a:r>
              <a:rPr lang="fr-FR" dirty="0"/>
              <a:t>02</a:t>
            </a:r>
            <a:endParaRPr dirty="0"/>
          </a:p>
        </p:txBody>
      </p:sp>
      <p:sp>
        <p:nvSpPr>
          <p:cNvPr id="25" name="Google Shape;25;p5">
            <a:extLst>
              <a:ext uri="{FF2B5EF4-FFF2-40B4-BE49-F238E27FC236}">
                <a16:creationId xmlns:a16="http://schemas.microsoft.com/office/drawing/2014/main" id="{15BC5ED5-FD2E-4FB2-AA69-1B8202059E2A}"/>
              </a:ext>
            </a:extLst>
          </p:cNvPr>
          <p:cNvSpPr txBox="1">
            <a:spLocks noGrp="1"/>
          </p:cNvSpPr>
          <p:nvPr>
            <p:ph type="body" idx="19" hasCustomPrompt="1"/>
          </p:nvPr>
        </p:nvSpPr>
        <p:spPr>
          <a:xfrm>
            <a:off x="1527482" y="3503437"/>
            <a:ext cx="5330518" cy="587857"/>
          </a:xfrm>
          <a:prstGeom prst="rect">
            <a:avLst/>
          </a:prstGeom>
        </p:spPr>
        <p:txBody>
          <a:bodyPr spcFirstLastPara="1" wrap="square" lIns="0" tIns="0" rIns="0" bIns="0" anchor="t" anchorCtr="0">
            <a:noAutofit/>
          </a:bodyPr>
          <a:lstStyle>
            <a:lvl1pPr marL="101598" lvl="0" indent="0" rtl="0">
              <a:spcBef>
                <a:spcPts val="0"/>
              </a:spcBef>
              <a:spcAft>
                <a:spcPts val="0"/>
              </a:spcAft>
              <a:buClr>
                <a:schemeClr val="tx1">
                  <a:lumMod val="50000"/>
                  <a:lumOff val="50000"/>
                </a:schemeClr>
              </a:buClr>
              <a:buSzPts val="2400"/>
              <a:buFont typeface="Inria Sans Light"/>
              <a:buNone/>
              <a:defRPr sz="1800" b="1">
                <a:solidFill>
                  <a:schemeClr val="tx1">
                    <a:lumMod val="85000"/>
                    <a:lumOff val="15000"/>
                  </a:schemeClr>
                </a:solidFill>
                <a:latin typeface="Parkinsans" pitchFamily="2" charset="0"/>
              </a:defRPr>
            </a:lvl1pPr>
            <a:lvl2pPr marL="1219170" lvl="1" indent="-507987" rtl="0">
              <a:spcBef>
                <a:spcPts val="800"/>
              </a:spcBef>
              <a:spcAft>
                <a:spcPts val="0"/>
              </a:spcAft>
              <a:buSzPts val="2400"/>
              <a:buChar char="▹"/>
              <a:defRPr/>
            </a:lvl2pPr>
            <a:lvl3pPr marL="1828754" lvl="2" indent="-507987" rtl="0">
              <a:spcBef>
                <a:spcPts val="800"/>
              </a:spcBef>
              <a:spcAft>
                <a:spcPts val="0"/>
              </a:spcAft>
              <a:buSzPts val="2400"/>
              <a:buChar char="■"/>
              <a:defRPr/>
            </a:lvl3pPr>
            <a:lvl4pPr marL="2438339" lvl="3" indent="-507987" rtl="0">
              <a:spcBef>
                <a:spcPts val="800"/>
              </a:spcBef>
              <a:spcAft>
                <a:spcPts val="0"/>
              </a:spcAft>
              <a:buSzPts val="2400"/>
              <a:buChar char="●"/>
              <a:defRPr/>
            </a:lvl4pPr>
            <a:lvl5pPr marL="3047924" lvl="4" indent="-507987" rtl="0">
              <a:spcBef>
                <a:spcPts val="800"/>
              </a:spcBef>
              <a:spcAft>
                <a:spcPts val="0"/>
              </a:spcAft>
              <a:buSzPts val="2400"/>
              <a:buChar char="○"/>
              <a:defRPr/>
            </a:lvl5pPr>
            <a:lvl6pPr marL="3657509" lvl="5" indent="-507987" rtl="0">
              <a:spcBef>
                <a:spcPts val="800"/>
              </a:spcBef>
              <a:spcAft>
                <a:spcPts val="0"/>
              </a:spcAft>
              <a:buSzPts val="2400"/>
              <a:buChar char="■"/>
              <a:defRPr/>
            </a:lvl6pPr>
            <a:lvl7pPr marL="4267093" lvl="6" indent="-507987" rtl="0">
              <a:spcBef>
                <a:spcPts val="800"/>
              </a:spcBef>
              <a:spcAft>
                <a:spcPts val="0"/>
              </a:spcAft>
              <a:buSzPts val="2400"/>
              <a:buChar char="●"/>
              <a:defRPr/>
            </a:lvl7pPr>
            <a:lvl8pPr marL="4876678" lvl="7" indent="-507987" rtl="0">
              <a:spcBef>
                <a:spcPts val="800"/>
              </a:spcBef>
              <a:spcAft>
                <a:spcPts val="0"/>
              </a:spcAft>
              <a:buSzPts val="2400"/>
              <a:buChar char="○"/>
              <a:defRPr/>
            </a:lvl8pPr>
            <a:lvl9pPr marL="5486263" lvl="8" indent="-507987" rtl="0">
              <a:spcBef>
                <a:spcPts val="800"/>
              </a:spcBef>
              <a:spcAft>
                <a:spcPts val="800"/>
              </a:spcAft>
              <a:buSzPts val="2400"/>
              <a:buChar char="■"/>
              <a:defRPr/>
            </a:lvl9pPr>
          </a:lstStyle>
          <a:p>
            <a:r>
              <a:rPr lang="fr-FR" dirty="0"/>
              <a:t>Cliquez pour ajouter le titre</a:t>
            </a:r>
          </a:p>
          <a:p>
            <a:r>
              <a:rPr lang="fr-FR" dirty="0"/>
              <a:t>Ajoutez du texte</a:t>
            </a:r>
          </a:p>
          <a:p>
            <a:endParaRPr lang="fr-FR" dirty="0"/>
          </a:p>
        </p:txBody>
      </p:sp>
      <p:sp>
        <p:nvSpPr>
          <p:cNvPr id="26" name="Google Shape;25;p5">
            <a:extLst>
              <a:ext uri="{FF2B5EF4-FFF2-40B4-BE49-F238E27FC236}">
                <a16:creationId xmlns:a16="http://schemas.microsoft.com/office/drawing/2014/main" id="{00BE4F92-AE87-48C5-92DE-C3526520E167}"/>
              </a:ext>
            </a:extLst>
          </p:cNvPr>
          <p:cNvSpPr txBox="1">
            <a:spLocks noGrp="1"/>
          </p:cNvSpPr>
          <p:nvPr>
            <p:ph type="body" idx="20" hasCustomPrompt="1"/>
          </p:nvPr>
        </p:nvSpPr>
        <p:spPr>
          <a:xfrm>
            <a:off x="604770" y="3503437"/>
            <a:ext cx="802035" cy="587857"/>
          </a:xfrm>
          <a:prstGeom prst="rect">
            <a:avLst/>
          </a:prstGeom>
        </p:spPr>
        <p:txBody>
          <a:bodyPr spcFirstLastPara="1" wrap="square" lIns="0" tIns="0" rIns="0" bIns="0" anchor="t" anchorCtr="0">
            <a:noAutofit/>
          </a:bodyPr>
          <a:lstStyle>
            <a:lvl1pPr marL="101598" lvl="0" indent="0" rtl="0">
              <a:spcBef>
                <a:spcPts val="0"/>
              </a:spcBef>
              <a:spcAft>
                <a:spcPts val="0"/>
              </a:spcAft>
              <a:buClr>
                <a:schemeClr val="tx1">
                  <a:lumMod val="50000"/>
                  <a:lumOff val="50000"/>
                </a:schemeClr>
              </a:buClr>
              <a:buSzPts val="2400"/>
              <a:buFont typeface="Inria Sans Light"/>
              <a:buNone/>
              <a:defRPr sz="4000" b="1">
                <a:solidFill>
                  <a:schemeClr val="tx1">
                    <a:lumMod val="85000"/>
                    <a:lumOff val="15000"/>
                  </a:schemeClr>
                </a:solidFill>
                <a:latin typeface="Parkinsans" pitchFamily="2" charset="0"/>
              </a:defRPr>
            </a:lvl1pPr>
            <a:lvl2pPr marL="1219170" lvl="1" indent="-507987" rtl="0">
              <a:spcBef>
                <a:spcPts val="800"/>
              </a:spcBef>
              <a:spcAft>
                <a:spcPts val="0"/>
              </a:spcAft>
              <a:buSzPts val="2400"/>
              <a:buChar char="▹"/>
              <a:defRPr/>
            </a:lvl2pPr>
            <a:lvl3pPr marL="1828754" lvl="2" indent="-507987" rtl="0">
              <a:spcBef>
                <a:spcPts val="800"/>
              </a:spcBef>
              <a:spcAft>
                <a:spcPts val="0"/>
              </a:spcAft>
              <a:buSzPts val="2400"/>
              <a:buChar char="■"/>
              <a:defRPr/>
            </a:lvl3pPr>
            <a:lvl4pPr marL="2438339" lvl="3" indent="-507987" rtl="0">
              <a:spcBef>
                <a:spcPts val="800"/>
              </a:spcBef>
              <a:spcAft>
                <a:spcPts val="0"/>
              </a:spcAft>
              <a:buSzPts val="2400"/>
              <a:buChar char="●"/>
              <a:defRPr/>
            </a:lvl4pPr>
            <a:lvl5pPr marL="3047924" lvl="4" indent="-507987" rtl="0">
              <a:spcBef>
                <a:spcPts val="800"/>
              </a:spcBef>
              <a:spcAft>
                <a:spcPts val="0"/>
              </a:spcAft>
              <a:buSzPts val="2400"/>
              <a:buChar char="○"/>
              <a:defRPr/>
            </a:lvl5pPr>
            <a:lvl6pPr marL="3657509" lvl="5" indent="-507987" rtl="0">
              <a:spcBef>
                <a:spcPts val="800"/>
              </a:spcBef>
              <a:spcAft>
                <a:spcPts val="0"/>
              </a:spcAft>
              <a:buSzPts val="2400"/>
              <a:buChar char="■"/>
              <a:defRPr/>
            </a:lvl6pPr>
            <a:lvl7pPr marL="4267093" lvl="6" indent="-507987" rtl="0">
              <a:spcBef>
                <a:spcPts val="800"/>
              </a:spcBef>
              <a:spcAft>
                <a:spcPts val="0"/>
              </a:spcAft>
              <a:buSzPts val="2400"/>
              <a:buChar char="●"/>
              <a:defRPr/>
            </a:lvl7pPr>
            <a:lvl8pPr marL="4876678" lvl="7" indent="-507987" rtl="0">
              <a:spcBef>
                <a:spcPts val="800"/>
              </a:spcBef>
              <a:spcAft>
                <a:spcPts val="0"/>
              </a:spcAft>
              <a:buSzPts val="2400"/>
              <a:buChar char="○"/>
              <a:defRPr/>
            </a:lvl8pPr>
            <a:lvl9pPr marL="5486263" lvl="8" indent="-507987" rtl="0">
              <a:spcBef>
                <a:spcPts val="800"/>
              </a:spcBef>
              <a:spcAft>
                <a:spcPts val="800"/>
              </a:spcAft>
              <a:buSzPts val="2400"/>
              <a:buChar char="■"/>
              <a:defRPr/>
            </a:lvl9pPr>
          </a:lstStyle>
          <a:p>
            <a:r>
              <a:rPr lang="fr-FR" dirty="0"/>
              <a:t>03</a:t>
            </a:r>
            <a:endParaRPr dirty="0"/>
          </a:p>
        </p:txBody>
      </p:sp>
      <p:sp>
        <p:nvSpPr>
          <p:cNvPr id="27" name="Google Shape;25;p5">
            <a:extLst>
              <a:ext uri="{FF2B5EF4-FFF2-40B4-BE49-F238E27FC236}">
                <a16:creationId xmlns:a16="http://schemas.microsoft.com/office/drawing/2014/main" id="{67159D45-09CC-4226-A53E-14DF91985069}"/>
              </a:ext>
            </a:extLst>
          </p:cNvPr>
          <p:cNvSpPr txBox="1">
            <a:spLocks noGrp="1"/>
          </p:cNvSpPr>
          <p:nvPr>
            <p:ph type="body" idx="21" hasCustomPrompt="1"/>
          </p:nvPr>
        </p:nvSpPr>
        <p:spPr>
          <a:xfrm>
            <a:off x="1521307" y="4227798"/>
            <a:ext cx="5330518" cy="587857"/>
          </a:xfrm>
          <a:prstGeom prst="rect">
            <a:avLst/>
          </a:prstGeom>
        </p:spPr>
        <p:txBody>
          <a:bodyPr spcFirstLastPara="1" wrap="square" lIns="0" tIns="0" rIns="0" bIns="0" anchor="t" anchorCtr="0">
            <a:noAutofit/>
          </a:bodyPr>
          <a:lstStyle>
            <a:lvl1pPr marL="101598" lvl="0" indent="0" rtl="0">
              <a:spcBef>
                <a:spcPts val="0"/>
              </a:spcBef>
              <a:spcAft>
                <a:spcPts val="0"/>
              </a:spcAft>
              <a:buClr>
                <a:schemeClr val="tx1">
                  <a:lumMod val="50000"/>
                  <a:lumOff val="50000"/>
                </a:schemeClr>
              </a:buClr>
              <a:buSzPts val="2400"/>
              <a:buFont typeface="Inria Sans Light"/>
              <a:buNone/>
              <a:defRPr sz="1800" b="1">
                <a:solidFill>
                  <a:schemeClr val="tx1">
                    <a:lumMod val="85000"/>
                    <a:lumOff val="15000"/>
                  </a:schemeClr>
                </a:solidFill>
                <a:latin typeface="Parkinsans" pitchFamily="2" charset="0"/>
              </a:defRPr>
            </a:lvl1pPr>
            <a:lvl2pPr marL="1219170" lvl="1" indent="-507987" rtl="0">
              <a:spcBef>
                <a:spcPts val="800"/>
              </a:spcBef>
              <a:spcAft>
                <a:spcPts val="0"/>
              </a:spcAft>
              <a:buSzPts val="2400"/>
              <a:buChar char="▹"/>
              <a:defRPr/>
            </a:lvl2pPr>
            <a:lvl3pPr marL="1828754" lvl="2" indent="-507987" rtl="0">
              <a:spcBef>
                <a:spcPts val="800"/>
              </a:spcBef>
              <a:spcAft>
                <a:spcPts val="0"/>
              </a:spcAft>
              <a:buSzPts val="2400"/>
              <a:buChar char="■"/>
              <a:defRPr/>
            </a:lvl3pPr>
            <a:lvl4pPr marL="2438339" lvl="3" indent="-507987" rtl="0">
              <a:spcBef>
                <a:spcPts val="800"/>
              </a:spcBef>
              <a:spcAft>
                <a:spcPts val="0"/>
              </a:spcAft>
              <a:buSzPts val="2400"/>
              <a:buChar char="●"/>
              <a:defRPr/>
            </a:lvl4pPr>
            <a:lvl5pPr marL="3047924" lvl="4" indent="-507987" rtl="0">
              <a:spcBef>
                <a:spcPts val="800"/>
              </a:spcBef>
              <a:spcAft>
                <a:spcPts val="0"/>
              </a:spcAft>
              <a:buSzPts val="2400"/>
              <a:buChar char="○"/>
              <a:defRPr/>
            </a:lvl5pPr>
            <a:lvl6pPr marL="3657509" lvl="5" indent="-507987" rtl="0">
              <a:spcBef>
                <a:spcPts val="800"/>
              </a:spcBef>
              <a:spcAft>
                <a:spcPts val="0"/>
              </a:spcAft>
              <a:buSzPts val="2400"/>
              <a:buChar char="■"/>
              <a:defRPr/>
            </a:lvl6pPr>
            <a:lvl7pPr marL="4267093" lvl="6" indent="-507987" rtl="0">
              <a:spcBef>
                <a:spcPts val="800"/>
              </a:spcBef>
              <a:spcAft>
                <a:spcPts val="0"/>
              </a:spcAft>
              <a:buSzPts val="2400"/>
              <a:buChar char="●"/>
              <a:defRPr/>
            </a:lvl7pPr>
            <a:lvl8pPr marL="4876678" lvl="7" indent="-507987" rtl="0">
              <a:spcBef>
                <a:spcPts val="800"/>
              </a:spcBef>
              <a:spcAft>
                <a:spcPts val="0"/>
              </a:spcAft>
              <a:buSzPts val="2400"/>
              <a:buChar char="○"/>
              <a:defRPr/>
            </a:lvl8pPr>
            <a:lvl9pPr marL="5486263" lvl="8" indent="-507987" rtl="0">
              <a:spcBef>
                <a:spcPts val="800"/>
              </a:spcBef>
              <a:spcAft>
                <a:spcPts val="800"/>
              </a:spcAft>
              <a:buSzPts val="2400"/>
              <a:buChar char="■"/>
              <a:defRPr/>
            </a:lvl9pPr>
          </a:lstStyle>
          <a:p>
            <a:r>
              <a:rPr lang="fr-FR" dirty="0"/>
              <a:t>Cliquez pour ajouter le titre</a:t>
            </a:r>
          </a:p>
          <a:p>
            <a:r>
              <a:rPr lang="fr-FR" dirty="0"/>
              <a:t>Ajoutez du texte</a:t>
            </a:r>
          </a:p>
          <a:p>
            <a:endParaRPr lang="fr-FR" dirty="0"/>
          </a:p>
        </p:txBody>
      </p:sp>
      <p:sp>
        <p:nvSpPr>
          <p:cNvPr id="28" name="Google Shape;25;p5">
            <a:extLst>
              <a:ext uri="{FF2B5EF4-FFF2-40B4-BE49-F238E27FC236}">
                <a16:creationId xmlns:a16="http://schemas.microsoft.com/office/drawing/2014/main" id="{F176A760-EFC1-4E26-83CD-DAB258C0D87A}"/>
              </a:ext>
            </a:extLst>
          </p:cNvPr>
          <p:cNvSpPr txBox="1">
            <a:spLocks noGrp="1"/>
          </p:cNvSpPr>
          <p:nvPr>
            <p:ph type="body" idx="22" hasCustomPrompt="1"/>
          </p:nvPr>
        </p:nvSpPr>
        <p:spPr>
          <a:xfrm>
            <a:off x="598595" y="4227798"/>
            <a:ext cx="802035" cy="587857"/>
          </a:xfrm>
          <a:prstGeom prst="rect">
            <a:avLst/>
          </a:prstGeom>
        </p:spPr>
        <p:txBody>
          <a:bodyPr spcFirstLastPara="1" wrap="square" lIns="0" tIns="0" rIns="0" bIns="0" anchor="t" anchorCtr="0">
            <a:noAutofit/>
          </a:bodyPr>
          <a:lstStyle>
            <a:lvl1pPr marL="101598" lvl="0" indent="0" rtl="0">
              <a:spcBef>
                <a:spcPts val="0"/>
              </a:spcBef>
              <a:spcAft>
                <a:spcPts val="0"/>
              </a:spcAft>
              <a:buClr>
                <a:schemeClr val="tx1">
                  <a:lumMod val="50000"/>
                  <a:lumOff val="50000"/>
                </a:schemeClr>
              </a:buClr>
              <a:buSzPts val="2400"/>
              <a:buFont typeface="Inria Sans Light"/>
              <a:buNone/>
              <a:defRPr sz="4000" b="1">
                <a:solidFill>
                  <a:schemeClr val="tx1">
                    <a:lumMod val="85000"/>
                    <a:lumOff val="15000"/>
                  </a:schemeClr>
                </a:solidFill>
                <a:latin typeface="Parkinsans" pitchFamily="2" charset="0"/>
              </a:defRPr>
            </a:lvl1pPr>
            <a:lvl2pPr marL="1219170" lvl="1" indent="-507987" rtl="0">
              <a:spcBef>
                <a:spcPts val="800"/>
              </a:spcBef>
              <a:spcAft>
                <a:spcPts val="0"/>
              </a:spcAft>
              <a:buSzPts val="2400"/>
              <a:buChar char="▹"/>
              <a:defRPr/>
            </a:lvl2pPr>
            <a:lvl3pPr marL="1828754" lvl="2" indent="-507987" rtl="0">
              <a:spcBef>
                <a:spcPts val="800"/>
              </a:spcBef>
              <a:spcAft>
                <a:spcPts val="0"/>
              </a:spcAft>
              <a:buSzPts val="2400"/>
              <a:buChar char="■"/>
              <a:defRPr/>
            </a:lvl3pPr>
            <a:lvl4pPr marL="2438339" lvl="3" indent="-507987" rtl="0">
              <a:spcBef>
                <a:spcPts val="800"/>
              </a:spcBef>
              <a:spcAft>
                <a:spcPts val="0"/>
              </a:spcAft>
              <a:buSzPts val="2400"/>
              <a:buChar char="●"/>
              <a:defRPr/>
            </a:lvl4pPr>
            <a:lvl5pPr marL="3047924" lvl="4" indent="-507987" rtl="0">
              <a:spcBef>
                <a:spcPts val="800"/>
              </a:spcBef>
              <a:spcAft>
                <a:spcPts val="0"/>
              </a:spcAft>
              <a:buSzPts val="2400"/>
              <a:buChar char="○"/>
              <a:defRPr/>
            </a:lvl5pPr>
            <a:lvl6pPr marL="3657509" lvl="5" indent="-507987" rtl="0">
              <a:spcBef>
                <a:spcPts val="800"/>
              </a:spcBef>
              <a:spcAft>
                <a:spcPts val="0"/>
              </a:spcAft>
              <a:buSzPts val="2400"/>
              <a:buChar char="■"/>
              <a:defRPr/>
            </a:lvl6pPr>
            <a:lvl7pPr marL="4267093" lvl="6" indent="-507987" rtl="0">
              <a:spcBef>
                <a:spcPts val="800"/>
              </a:spcBef>
              <a:spcAft>
                <a:spcPts val="0"/>
              </a:spcAft>
              <a:buSzPts val="2400"/>
              <a:buChar char="●"/>
              <a:defRPr/>
            </a:lvl7pPr>
            <a:lvl8pPr marL="4876678" lvl="7" indent="-507987" rtl="0">
              <a:spcBef>
                <a:spcPts val="800"/>
              </a:spcBef>
              <a:spcAft>
                <a:spcPts val="0"/>
              </a:spcAft>
              <a:buSzPts val="2400"/>
              <a:buChar char="○"/>
              <a:defRPr/>
            </a:lvl8pPr>
            <a:lvl9pPr marL="5486263" lvl="8" indent="-507987" rtl="0">
              <a:spcBef>
                <a:spcPts val="800"/>
              </a:spcBef>
              <a:spcAft>
                <a:spcPts val="800"/>
              </a:spcAft>
              <a:buSzPts val="2400"/>
              <a:buChar char="■"/>
              <a:defRPr/>
            </a:lvl9pPr>
          </a:lstStyle>
          <a:p>
            <a:r>
              <a:rPr lang="fr-FR" dirty="0"/>
              <a:t>04</a:t>
            </a:r>
            <a:endParaRPr dirty="0"/>
          </a:p>
        </p:txBody>
      </p:sp>
    </p:spTree>
    <p:extLst>
      <p:ext uri="{BB962C8B-B14F-4D97-AF65-F5344CB8AC3E}">
        <p14:creationId xmlns:p14="http://schemas.microsoft.com/office/powerpoint/2010/main" val="29150605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ntact ">
    <p:spTree>
      <p:nvGrpSpPr>
        <p:cNvPr id="1" name=""/>
        <p:cNvGrpSpPr/>
        <p:nvPr/>
      </p:nvGrpSpPr>
      <p:grpSpPr>
        <a:xfrm>
          <a:off x="0" y="0"/>
          <a:ext cx="0" cy="0"/>
          <a:chOff x="0" y="0"/>
          <a:chExt cx="0" cy="0"/>
        </a:xfrm>
      </p:grpSpPr>
      <p:sp>
        <p:nvSpPr>
          <p:cNvPr id="4" name="Rectangle 3"/>
          <p:cNvSpPr/>
          <p:nvPr userDrawn="1"/>
        </p:nvSpPr>
        <p:spPr>
          <a:xfrm>
            <a:off x="0" y="0"/>
            <a:ext cx="12192000" cy="6858000"/>
          </a:xfrm>
          <a:prstGeom prst="rect">
            <a:avLst/>
          </a:prstGeom>
          <a:solidFill>
            <a:srgbClr val="C3163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ZoneTexte 11">
            <a:extLst>
              <a:ext uri="{FF2B5EF4-FFF2-40B4-BE49-F238E27FC236}">
                <a16:creationId xmlns:a16="http://schemas.microsoft.com/office/drawing/2014/main" id="{779E0B2D-D6A6-46FA-80C1-EA72A0A71B73}"/>
              </a:ext>
            </a:extLst>
          </p:cNvPr>
          <p:cNvSpPr txBox="1"/>
          <p:nvPr userDrawn="1"/>
        </p:nvSpPr>
        <p:spPr>
          <a:xfrm>
            <a:off x="4375265" y="4735058"/>
            <a:ext cx="3424844" cy="276999"/>
          </a:xfrm>
          <a:prstGeom prst="rect">
            <a:avLst/>
          </a:prstGeom>
          <a:noFill/>
        </p:spPr>
        <p:txBody>
          <a:bodyPr wrap="square" rtlCol="0">
            <a:spAutoFit/>
          </a:bodyPr>
          <a:lstStyle/>
          <a:p>
            <a:pPr algn="ctr"/>
            <a:r>
              <a:rPr lang="fr-FR" sz="1200" b="1" dirty="0">
                <a:solidFill>
                  <a:schemeClr val="bg1"/>
                </a:solidFill>
                <a:latin typeface="Parkinsans" pitchFamily="2" charset="0"/>
              </a:rPr>
              <a:t>nouvelle-aquitaine-judo.ffjudo.com</a:t>
            </a:r>
          </a:p>
        </p:txBody>
      </p:sp>
      <p:sp>
        <p:nvSpPr>
          <p:cNvPr id="8" name="Espace réservé du texte 13">
            <a:extLst>
              <a:ext uri="{FF2B5EF4-FFF2-40B4-BE49-F238E27FC236}">
                <a16:creationId xmlns:a16="http://schemas.microsoft.com/office/drawing/2014/main" id="{BEA5828F-6946-4327-BE29-F32381D3DC28}"/>
              </a:ext>
            </a:extLst>
          </p:cNvPr>
          <p:cNvSpPr>
            <a:spLocks noGrp="1"/>
          </p:cNvSpPr>
          <p:nvPr>
            <p:ph type="body" sz="quarter" idx="10" hasCustomPrompt="1"/>
          </p:nvPr>
        </p:nvSpPr>
        <p:spPr>
          <a:xfrm>
            <a:off x="-8313" y="5218738"/>
            <a:ext cx="12192000" cy="707765"/>
          </a:xfrm>
          <a:prstGeom prst="rect">
            <a:avLst/>
          </a:prstGeom>
        </p:spPr>
        <p:txBody>
          <a:bodyPr/>
          <a:lstStyle>
            <a:lvl1pPr marL="76200" indent="0">
              <a:buNone/>
              <a:defRPr sz="1200" b="0" u="none">
                <a:solidFill>
                  <a:schemeClr val="bg1"/>
                </a:solidFill>
                <a:latin typeface="Parkinsans" pitchFamily="2" charset="0"/>
              </a:defRPr>
            </a:lvl1pPr>
          </a:lstStyle>
          <a:p>
            <a:pPr algn="ctr"/>
            <a:r>
              <a:rPr lang="fr-FR" sz="1200" dirty="0"/>
              <a:t>CONTACT </a:t>
            </a:r>
          </a:p>
          <a:p>
            <a:pPr algn="ctr"/>
            <a:r>
              <a:rPr lang="fr-FR" sz="1200" dirty="0"/>
              <a:t>Prénom Nom</a:t>
            </a:r>
          </a:p>
          <a:p>
            <a:pPr algn="ctr"/>
            <a:r>
              <a:rPr lang="fr-FR" sz="1200" dirty="0"/>
              <a:t>Adresse, tél</a:t>
            </a:r>
            <a:endParaRPr lang="fr-FR" sz="1600" dirty="0"/>
          </a:p>
          <a:p>
            <a:pPr lvl="0"/>
            <a:endParaRPr lang="fr-FR" dirty="0"/>
          </a:p>
        </p:txBody>
      </p:sp>
      <p:sp>
        <p:nvSpPr>
          <p:cNvPr id="2" name="Rectangle 1">
            <a:extLst>
              <a:ext uri="{FF2B5EF4-FFF2-40B4-BE49-F238E27FC236}">
                <a16:creationId xmlns:a16="http://schemas.microsoft.com/office/drawing/2014/main" id="{0D74F9E6-CA94-4F5B-9247-714AB37C3368}"/>
              </a:ext>
            </a:extLst>
          </p:cNvPr>
          <p:cNvSpPr/>
          <p:nvPr userDrawn="1"/>
        </p:nvSpPr>
        <p:spPr>
          <a:xfrm flipV="1">
            <a:off x="5093623" y="5092538"/>
            <a:ext cx="2004753" cy="457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5" name="Imag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96081" y="588627"/>
            <a:ext cx="3799838" cy="4065950"/>
          </a:xfrm>
          <a:prstGeom prst="rect">
            <a:avLst/>
          </a:prstGeom>
        </p:spPr>
      </p:pic>
    </p:spTree>
    <p:extLst>
      <p:ext uri="{BB962C8B-B14F-4D97-AF65-F5344CB8AC3E}">
        <p14:creationId xmlns:p14="http://schemas.microsoft.com/office/powerpoint/2010/main" val="2387847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re">
    <p:spTree>
      <p:nvGrpSpPr>
        <p:cNvPr id="1" name=""/>
        <p:cNvGrpSpPr/>
        <p:nvPr/>
      </p:nvGrpSpPr>
      <p:grpSpPr>
        <a:xfrm>
          <a:off x="0" y="0"/>
          <a:ext cx="0" cy="0"/>
          <a:chOff x="0" y="0"/>
          <a:chExt cx="0" cy="0"/>
        </a:xfrm>
      </p:grpSpPr>
      <p:sp>
        <p:nvSpPr>
          <p:cNvPr id="8" name="Titre 1">
            <a:extLst>
              <a:ext uri="{FF2B5EF4-FFF2-40B4-BE49-F238E27FC236}">
                <a16:creationId xmlns:a16="http://schemas.microsoft.com/office/drawing/2014/main" id="{287A5AED-3BE0-F245-86CE-C53070C57CD0}"/>
              </a:ext>
            </a:extLst>
          </p:cNvPr>
          <p:cNvSpPr>
            <a:spLocks noGrp="1"/>
          </p:cNvSpPr>
          <p:nvPr>
            <p:ph type="title"/>
          </p:nvPr>
        </p:nvSpPr>
        <p:spPr>
          <a:xfrm>
            <a:off x="1882815" y="2892971"/>
            <a:ext cx="8426369" cy="597913"/>
          </a:xfrm>
          <a:prstGeom prst="rect">
            <a:avLst/>
          </a:prstGeom>
          <a:noFill/>
        </p:spPr>
        <p:txBody>
          <a:bodyPr>
            <a:noAutofit/>
          </a:bodyPr>
          <a:lstStyle>
            <a:lvl1pPr algn="l">
              <a:defRPr sz="4000" b="1">
                <a:solidFill>
                  <a:schemeClr val="bg1"/>
                </a:solidFill>
                <a:latin typeface="Parkinsans" pitchFamily="2" charset="0"/>
              </a:defRPr>
            </a:lvl1pPr>
          </a:lstStyle>
          <a:p>
            <a:r>
              <a:rPr lang="fr-FR" dirty="0"/>
              <a:t>Modifiez le style du titre</a:t>
            </a:r>
          </a:p>
        </p:txBody>
      </p:sp>
      <p:sp>
        <p:nvSpPr>
          <p:cNvPr id="13" name="Espace réservé du contenu 2">
            <a:extLst>
              <a:ext uri="{FF2B5EF4-FFF2-40B4-BE49-F238E27FC236}">
                <a16:creationId xmlns:a16="http://schemas.microsoft.com/office/drawing/2014/main" id="{3020AC55-885A-D044-92E0-CB406041165D}"/>
              </a:ext>
            </a:extLst>
          </p:cNvPr>
          <p:cNvSpPr>
            <a:spLocks noGrp="1"/>
          </p:cNvSpPr>
          <p:nvPr>
            <p:ph sz="half" idx="1" hasCustomPrompt="1"/>
          </p:nvPr>
        </p:nvSpPr>
        <p:spPr>
          <a:xfrm>
            <a:off x="1882814" y="3605357"/>
            <a:ext cx="8426370" cy="359673"/>
          </a:xfrm>
          <a:prstGeom prst="rect">
            <a:avLst/>
          </a:prstGeom>
          <a:noFill/>
        </p:spPr>
        <p:txBody>
          <a:bodyPr>
            <a:noAutofit/>
          </a:bodyPr>
          <a:lstStyle>
            <a:lvl1pPr marL="0" indent="0" algn="l">
              <a:buNone/>
              <a:defRPr sz="1800" b="1">
                <a:solidFill>
                  <a:schemeClr val="bg1"/>
                </a:solidFill>
                <a:latin typeface="Parkinsans" pitchFamily="2" charset="0"/>
              </a:defRPr>
            </a:lvl1pPr>
            <a:lvl2pPr>
              <a:defRPr sz="1000">
                <a:latin typeface="+mn-lt"/>
              </a:defRPr>
            </a:lvl2pPr>
            <a:lvl3pPr>
              <a:defRPr sz="1000">
                <a:latin typeface="+mn-lt"/>
              </a:defRPr>
            </a:lvl3pPr>
            <a:lvl4pPr>
              <a:defRPr sz="1000">
                <a:latin typeface="+mn-lt"/>
              </a:defRPr>
            </a:lvl4pPr>
            <a:lvl5pPr>
              <a:defRPr sz="1000">
                <a:latin typeface="+mn-lt"/>
              </a:defRPr>
            </a:lvl5pPr>
          </a:lstStyle>
          <a:p>
            <a:pPr lvl="0"/>
            <a:r>
              <a:rPr lang="fr-FR" dirty="0"/>
              <a:t>Modifiez le style du sous titre </a:t>
            </a:r>
          </a:p>
        </p:txBody>
      </p:sp>
    </p:spTree>
    <p:extLst>
      <p:ext uri="{BB962C8B-B14F-4D97-AF65-F5344CB8AC3E}">
        <p14:creationId xmlns:p14="http://schemas.microsoft.com/office/powerpoint/2010/main" val="117086615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hapitre">
    <p:spTree>
      <p:nvGrpSpPr>
        <p:cNvPr id="1" name=""/>
        <p:cNvGrpSpPr/>
        <p:nvPr/>
      </p:nvGrpSpPr>
      <p:grpSpPr>
        <a:xfrm>
          <a:off x="0" y="0"/>
          <a:ext cx="0" cy="0"/>
          <a:chOff x="0" y="0"/>
          <a:chExt cx="0" cy="0"/>
        </a:xfrm>
      </p:grpSpPr>
      <p:sp>
        <p:nvSpPr>
          <p:cNvPr id="25" name="Espace réservé du texte 23">
            <a:extLst>
              <a:ext uri="{FF2B5EF4-FFF2-40B4-BE49-F238E27FC236}">
                <a16:creationId xmlns:a16="http://schemas.microsoft.com/office/drawing/2014/main" id="{3DC2B321-C0A8-C440-99CD-F8C1CF7899FC}"/>
              </a:ext>
            </a:extLst>
          </p:cNvPr>
          <p:cNvSpPr>
            <a:spLocks noGrp="1"/>
          </p:cNvSpPr>
          <p:nvPr>
            <p:ph type="body" sz="quarter" idx="10" hasCustomPrompt="1"/>
          </p:nvPr>
        </p:nvSpPr>
        <p:spPr>
          <a:xfrm>
            <a:off x="914109" y="2774330"/>
            <a:ext cx="1403488" cy="1190700"/>
          </a:xfrm>
          <a:prstGeom prst="rect">
            <a:avLst/>
          </a:prstGeom>
          <a:ln>
            <a:noFill/>
          </a:ln>
        </p:spPr>
        <p:txBody>
          <a:bodyPr/>
          <a:lstStyle>
            <a:lvl1pPr marL="76200" marR="0" indent="0" algn="ctr" defTabSz="914400" rtl="0" eaLnBrk="1" fontAlgn="auto" latinLnBrk="0" hangingPunct="1">
              <a:lnSpc>
                <a:spcPct val="115000"/>
              </a:lnSpc>
              <a:spcBef>
                <a:spcPts val="0"/>
              </a:spcBef>
              <a:spcAft>
                <a:spcPts val="0"/>
              </a:spcAft>
              <a:buClr>
                <a:schemeClr val="bg2">
                  <a:lumMod val="90000"/>
                </a:schemeClr>
              </a:buClr>
              <a:buSzPts val="2400"/>
              <a:buFont typeface="+mj-lt"/>
              <a:buNone/>
              <a:tabLst/>
              <a:defRPr sz="6600" b="1">
                <a:solidFill>
                  <a:schemeClr val="bg1"/>
                </a:solidFill>
                <a:latin typeface="Parkinsans" pitchFamily="2" charset="0"/>
              </a:defRPr>
            </a:lvl1pPr>
          </a:lstStyle>
          <a:p>
            <a:pPr marL="76200" marR="0" lvl="0" indent="0" algn="ctr" defTabSz="914400" rtl="0" eaLnBrk="1" fontAlgn="auto" latinLnBrk="0" hangingPunct="1">
              <a:lnSpc>
                <a:spcPct val="115000"/>
              </a:lnSpc>
              <a:spcBef>
                <a:spcPts val="0"/>
              </a:spcBef>
              <a:spcAft>
                <a:spcPts val="0"/>
              </a:spcAft>
              <a:buClr>
                <a:schemeClr val="bg2">
                  <a:lumMod val="90000"/>
                </a:schemeClr>
              </a:buClr>
              <a:buSzPts val="2400"/>
              <a:buFont typeface="+mj-lt"/>
              <a:buNone/>
              <a:tabLst/>
              <a:defRPr/>
            </a:pPr>
            <a:r>
              <a:rPr lang="fr-FR" dirty="0"/>
              <a:t>n°</a:t>
            </a:r>
          </a:p>
        </p:txBody>
      </p:sp>
      <p:sp>
        <p:nvSpPr>
          <p:cNvPr id="7" name="Titre 1">
            <a:extLst>
              <a:ext uri="{FF2B5EF4-FFF2-40B4-BE49-F238E27FC236}">
                <a16:creationId xmlns:a16="http://schemas.microsoft.com/office/drawing/2014/main" id="{287A5AED-3BE0-F245-86CE-C53070C57CD0}"/>
              </a:ext>
            </a:extLst>
          </p:cNvPr>
          <p:cNvSpPr>
            <a:spLocks noGrp="1"/>
          </p:cNvSpPr>
          <p:nvPr>
            <p:ph type="title"/>
          </p:nvPr>
        </p:nvSpPr>
        <p:spPr>
          <a:xfrm>
            <a:off x="2412205" y="2892971"/>
            <a:ext cx="8426369" cy="597913"/>
          </a:xfrm>
          <a:prstGeom prst="rect">
            <a:avLst/>
          </a:prstGeom>
          <a:noFill/>
        </p:spPr>
        <p:txBody>
          <a:bodyPr>
            <a:noAutofit/>
          </a:bodyPr>
          <a:lstStyle>
            <a:lvl1pPr algn="l">
              <a:defRPr sz="4000" b="1">
                <a:solidFill>
                  <a:schemeClr val="bg1"/>
                </a:solidFill>
                <a:latin typeface="Parkinsans" pitchFamily="2" charset="0"/>
              </a:defRPr>
            </a:lvl1pPr>
          </a:lstStyle>
          <a:p>
            <a:r>
              <a:rPr lang="fr-FR" dirty="0"/>
              <a:t>Modifiez le style du titre</a:t>
            </a:r>
          </a:p>
        </p:txBody>
      </p:sp>
      <p:sp>
        <p:nvSpPr>
          <p:cNvPr id="8" name="Espace réservé du contenu 2">
            <a:extLst>
              <a:ext uri="{FF2B5EF4-FFF2-40B4-BE49-F238E27FC236}">
                <a16:creationId xmlns:a16="http://schemas.microsoft.com/office/drawing/2014/main" id="{3020AC55-885A-D044-92E0-CB406041165D}"/>
              </a:ext>
            </a:extLst>
          </p:cNvPr>
          <p:cNvSpPr>
            <a:spLocks noGrp="1"/>
          </p:cNvSpPr>
          <p:nvPr>
            <p:ph sz="half" idx="1" hasCustomPrompt="1"/>
          </p:nvPr>
        </p:nvSpPr>
        <p:spPr>
          <a:xfrm>
            <a:off x="2412204" y="3605357"/>
            <a:ext cx="8426370" cy="359673"/>
          </a:xfrm>
          <a:prstGeom prst="rect">
            <a:avLst/>
          </a:prstGeom>
          <a:noFill/>
        </p:spPr>
        <p:txBody>
          <a:bodyPr>
            <a:noAutofit/>
          </a:bodyPr>
          <a:lstStyle>
            <a:lvl1pPr marL="0" indent="0" algn="l">
              <a:buNone/>
              <a:defRPr sz="1800" b="1">
                <a:solidFill>
                  <a:schemeClr val="bg1"/>
                </a:solidFill>
                <a:latin typeface="Parkinsans" pitchFamily="2" charset="0"/>
              </a:defRPr>
            </a:lvl1pPr>
            <a:lvl2pPr>
              <a:defRPr sz="1000">
                <a:latin typeface="+mn-lt"/>
              </a:defRPr>
            </a:lvl2pPr>
            <a:lvl3pPr>
              <a:defRPr sz="1000">
                <a:latin typeface="+mn-lt"/>
              </a:defRPr>
            </a:lvl3pPr>
            <a:lvl4pPr>
              <a:defRPr sz="1000">
                <a:latin typeface="+mn-lt"/>
              </a:defRPr>
            </a:lvl4pPr>
            <a:lvl5pPr>
              <a:defRPr sz="1000">
                <a:latin typeface="+mn-lt"/>
              </a:defRPr>
            </a:lvl5pPr>
          </a:lstStyle>
          <a:p>
            <a:pPr lvl="0"/>
            <a:r>
              <a:rPr lang="fr-FR" dirty="0"/>
              <a:t>Modifiez le style du sous titre </a:t>
            </a:r>
          </a:p>
        </p:txBody>
      </p:sp>
    </p:spTree>
    <p:extLst>
      <p:ext uri="{BB962C8B-B14F-4D97-AF65-F5344CB8AC3E}">
        <p14:creationId xmlns:p14="http://schemas.microsoft.com/office/powerpoint/2010/main" val="42742340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Annonce">
    <p:spTree>
      <p:nvGrpSpPr>
        <p:cNvPr id="1" name=""/>
        <p:cNvGrpSpPr/>
        <p:nvPr/>
      </p:nvGrpSpPr>
      <p:grpSpPr>
        <a:xfrm>
          <a:off x="0" y="0"/>
          <a:ext cx="0" cy="0"/>
          <a:chOff x="0" y="0"/>
          <a:chExt cx="0" cy="0"/>
        </a:xfrm>
      </p:grpSpPr>
      <p:sp>
        <p:nvSpPr>
          <p:cNvPr id="8" name="Titre 1">
            <a:extLst>
              <a:ext uri="{FF2B5EF4-FFF2-40B4-BE49-F238E27FC236}">
                <a16:creationId xmlns:a16="http://schemas.microsoft.com/office/drawing/2014/main" id="{287A5AED-3BE0-F245-86CE-C53070C57CD0}"/>
              </a:ext>
            </a:extLst>
          </p:cNvPr>
          <p:cNvSpPr>
            <a:spLocks noGrp="1"/>
          </p:cNvSpPr>
          <p:nvPr>
            <p:ph type="title"/>
          </p:nvPr>
        </p:nvSpPr>
        <p:spPr>
          <a:xfrm>
            <a:off x="1882815" y="1873930"/>
            <a:ext cx="8426369" cy="597913"/>
          </a:xfrm>
          <a:prstGeom prst="rect">
            <a:avLst/>
          </a:prstGeom>
          <a:noFill/>
        </p:spPr>
        <p:txBody>
          <a:bodyPr>
            <a:noAutofit/>
          </a:bodyPr>
          <a:lstStyle>
            <a:lvl1pPr algn="ctr">
              <a:defRPr sz="10000" b="1">
                <a:solidFill>
                  <a:schemeClr val="bg1"/>
                </a:solidFill>
                <a:latin typeface="Parkinsans" pitchFamily="2" charset="0"/>
              </a:defRPr>
            </a:lvl1pPr>
          </a:lstStyle>
          <a:p>
            <a:r>
              <a:rPr lang="fr-FR" dirty="0"/>
              <a:t>Modifiez le style du titre</a:t>
            </a:r>
          </a:p>
        </p:txBody>
      </p:sp>
      <p:sp>
        <p:nvSpPr>
          <p:cNvPr id="13" name="Espace réservé du contenu 2">
            <a:extLst>
              <a:ext uri="{FF2B5EF4-FFF2-40B4-BE49-F238E27FC236}">
                <a16:creationId xmlns:a16="http://schemas.microsoft.com/office/drawing/2014/main" id="{3020AC55-885A-D044-92E0-CB406041165D}"/>
              </a:ext>
            </a:extLst>
          </p:cNvPr>
          <p:cNvSpPr>
            <a:spLocks noGrp="1"/>
          </p:cNvSpPr>
          <p:nvPr>
            <p:ph sz="half" idx="1" hasCustomPrompt="1"/>
          </p:nvPr>
        </p:nvSpPr>
        <p:spPr>
          <a:xfrm>
            <a:off x="1882814" y="4852265"/>
            <a:ext cx="8426370" cy="359673"/>
          </a:xfrm>
          <a:prstGeom prst="rect">
            <a:avLst/>
          </a:prstGeom>
          <a:noFill/>
        </p:spPr>
        <p:txBody>
          <a:bodyPr>
            <a:noAutofit/>
          </a:bodyPr>
          <a:lstStyle>
            <a:lvl1pPr marL="0" indent="0" algn="ctr">
              <a:buNone/>
              <a:defRPr sz="1800" b="1">
                <a:solidFill>
                  <a:schemeClr val="bg1"/>
                </a:solidFill>
                <a:latin typeface="Parkinsans" pitchFamily="2" charset="0"/>
              </a:defRPr>
            </a:lvl1pPr>
            <a:lvl2pPr>
              <a:defRPr sz="1000">
                <a:latin typeface="+mn-lt"/>
              </a:defRPr>
            </a:lvl2pPr>
            <a:lvl3pPr>
              <a:defRPr sz="1000">
                <a:latin typeface="+mn-lt"/>
              </a:defRPr>
            </a:lvl3pPr>
            <a:lvl4pPr>
              <a:defRPr sz="1000">
                <a:latin typeface="+mn-lt"/>
              </a:defRPr>
            </a:lvl4pPr>
            <a:lvl5pPr>
              <a:defRPr sz="1000">
                <a:latin typeface="+mn-lt"/>
              </a:defRPr>
            </a:lvl5pPr>
          </a:lstStyle>
          <a:p>
            <a:pPr lvl="0"/>
            <a:r>
              <a:rPr lang="fr-FR" dirty="0"/>
              <a:t>Modifiez le style du sous titre </a:t>
            </a:r>
          </a:p>
        </p:txBody>
      </p:sp>
    </p:spTree>
    <p:extLst>
      <p:ext uri="{BB962C8B-B14F-4D97-AF65-F5344CB8AC3E}">
        <p14:creationId xmlns:p14="http://schemas.microsoft.com/office/powerpoint/2010/main" val="3222448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re + 1 colonne">
    <p:spTree>
      <p:nvGrpSpPr>
        <p:cNvPr id="1" name=""/>
        <p:cNvGrpSpPr/>
        <p:nvPr/>
      </p:nvGrpSpPr>
      <p:grpSpPr>
        <a:xfrm>
          <a:off x="0" y="0"/>
          <a:ext cx="0" cy="0"/>
          <a:chOff x="0" y="0"/>
          <a:chExt cx="0" cy="0"/>
        </a:xfrm>
      </p:grpSpPr>
      <p:sp>
        <p:nvSpPr>
          <p:cNvPr id="6" name="Google Shape;24;p5">
            <a:extLst>
              <a:ext uri="{FF2B5EF4-FFF2-40B4-BE49-F238E27FC236}">
                <a16:creationId xmlns:a16="http://schemas.microsoft.com/office/drawing/2014/main" id="{C284A3EA-7B9F-9548-A79F-56A77020B34B}"/>
              </a:ext>
            </a:extLst>
          </p:cNvPr>
          <p:cNvSpPr txBox="1">
            <a:spLocks noGrp="1"/>
          </p:cNvSpPr>
          <p:nvPr>
            <p:ph type="title" hasCustomPrompt="1"/>
          </p:nvPr>
        </p:nvSpPr>
        <p:spPr>
          <a:xfrm>
            <a:off x="980322" y="980322"/>
            <a:ext cx="8783438" cy="528400"/>
          </a:xfrm>
          <a:prstGeom prst="rect">
            <a:avLst/>
          </a:prstGeom>
        </p:spPr>
        <p:txBody>
          <a:bodyPr spcFirstLastPara="1" wrap="square" lIns="0" tIns="0" rIns="0" bIns="0" anchor="b" anchorCtr="0">
            <a:noAutofit/>
          </a:bodyPr>
          <a:lstStyle>
            <a:lvl1pPr marL="0" marR="0" lvl="0" indent="0" algn="l" defTabSz="914400" rtl="0" eaLnBrk="1" fontAlgn="auto" latinLnBrk="0" hangingPunct="1">
              <a:lnSpc>
                <a:spcPct val="90000"/>
              </a:lnSpc>
              <a:spcBef>
                <a:spcPts val="0"/>
              </a:spcBef>
              <a:spcAft>
                <a:spcPts val="0"/>
              </a:spcAft>
              <a:buClrTx/>
              <a:buSzPts val="3200"/>
              <a:buFontTx/>
              <a:buNone/>
              <a:tabLst/>
              <a:defRPr sz="3000" b="1">
                <a:solidFill>
                  <a:srgbClr val="090095"/>
                </a:solidFill>
                <a:latin typeface="Parkinsans" pitchFamily="2" charset="0"/>
                <a:cs typeface="Calibri" panose="020F0502020204030204" pitchFamily="34" charset="0"/>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a:r>
              <a:rPr lang="fr-FR" dirty="0"/>
              <a:t>Cliquez pour ajouter le titre</a:t>
            </a:r>
            <a:endParaRPr dirty="0"/>
          </a:p>
        </p:txBody>
      </p:sp>
      <p:sp>
        <p:nvSpPr>
          <p:cNvPr id="11" name="Google Shape;25;p5">
            <a:extLst>
              <a:ext uri="{FF2B5EF4-FFF2-40B4-BE49-F238E27FC236}">
                <a16:creationId xmlns:a16="http://schemas.microsoft.com/office/drawing/2014/main" id="{2826C7D5-715F-C342-A531-BB29611AD169}"/>
              </a:ext>
            </a:extLst>
          </p:cNvPr>
          <p:cNvSpPr txBox="1">
            <a:spLocks noGrp="1"/>
          </p:cNvSpPr>
          <p:nvPr>
            <p:ph type="body" idx="1" hasCustomPrompt="1"/>
          </p:nvPr>
        </p:nvSpPr>
        <p:spPr>
          <a:xfrm>
            <a:off x="980322" y="1858076"/>
            <a:ext cx="9911200" cy="4045200"/>
          </a:xfrm>
          <a:prstGeom prst="rect">
            <a:avLst/>
          </a:prstGeom>
        </p:spPr>
        <p:txBody>
          <a:bodyPr spcFirstLastPara="1" wrap="square" lIns="0" tIns="0" rIns="0" bIns="0" anchor="t" anchorCtr="0">
            <a:noAutofit/>
          </a:bodyPr>
          <a:lstStyle>
            <a:lvl1pPr marL="609585" lvl="0" indent="-507987" rtl="0">
              <a:spcBef>
                <a:spcPts val="0"/>
              </a:spcBef>
              <a:spcAft>
                <a:spcPts val="0"/>
              </a:spcAft>
              <a:buClr>
                <a:schemeClr val="tx1">
                  <a:lumMod val="50000"/>
                  <a:lumOff val="50000"/>
                </a:schemeClr>
              </a:buClr>
              <a:buSzPts val="2400"/>
              <a:buFont typeface="Inria Sans Light"/>
              <a:buChar char="▸"/>
              <a:defRPr sz="2000">
                <a:solidFill>
                  <a:schemeClr val="tx1">
                    <a:lumMod val="85000"/>
                    <a:lumOff val="15000"/>
                  </a:schemeClr>
                </a:solidFill>
                <a:latin typeface="Parkinsans" pitchFamily="2" charset="0"/>
              </a:defRPr>
            </a:lvl1pPr>
            <a:lvl2pPr marL="1219170" lvl="1" indent="-507987" rtl="0">
              <a:spcBef>
                <a:spcPts val="800"/>
              </a:spcBef>
              <a:spcAft>
                <a:spcPts val="0"/>
              </a:spcAft>
              <a:buSzPts val="2400"/>
              <a:buChar char="▹"/>
              <a:defRPr/>
            </a:lvl2pPr>
            <a:lvl3pPr marL="1828754" lvl="2" indent="-507987" rtl="0">
              <a:spcBef>
                <a:spcPts val="800"/>
              </a:spcBef>
              <a:spcAft>
                <a:spcPts val="0"/>
              </a:spcAft>
              <a:buSzPts val="2400"/>
              <a:buChar char="■"/>
              <a:defRPr/>
            </a:lvl3pPr>
            <a:lvl4pPr marL="2438339" lvl="3" indent="-507987" rtl="0">
              <a:spcBef>
                <a:spcPts val="800"/>
              </a:spcBef>
              <a:spcAft>
                <a:spcPts val="0"/>
              </a:spcAft>
              <a:buSzPts val="2400"/>
              <a:buChar char="●"/>
              <a:defRPr/>
            </a:lvl4pPr>
            <a:lvl5pPr marL="3047924" lvl="4" indent="-507987" rtl="0">
              <a:spcBef>
                <a:spcPts val="800"/>
              </a:spcBef>
              <a:spcAft>
                <a:spcPts val="0"/>
              </a:spcAft>
              <a:buSzPts val="2400"/>
              <a:buChar char="○"/>
              <a:defRPr/>
            </a:lvl5pPr>
            <a:lvl6pPr marL="3657509" lvl="5" indent="-507987" rtl="0">
              <a:spcBef>
                <a:spcPts val="800"/>
              </a:spcBef>
              <a:spcAft>
                <a:spcPts val="0"/>
              </a:spcAft>
              <a:buSzPts val="2400"/>
              <a:buChar char="■"/>
              <a:defRPr/>
            </a:lvl6pPr>
            <a:lvl7pPr marL="4267093" lvl="6" indent="-507987" rtl="0">
              <a:spcBef>
                <a:spcPts val="800"/>
              </a:spcBef>
              <a:spcAft>
                <a:spcPts val="0"/>
              </a:spcAft>
              <a:buSzPts val="2400"/>
              <a:buChar char="●"/>
              <a:defRPr/>
            </a:lvl7pPr>
            <a:lvl8pPr marL="4876678" lvl="7" indent="-507987" rtl="0">
              <a:spcBef>
                <a:spcPts val="800"/>
              </a:spcBef>
              <a:spcAft>
                <a:spcPts val="0"/>
              </a:spcAft>
              <a:buSzPts val="2400"/>
              <a:buChar char="○"/>
              <a:defRPr/>
            </a:lvl8pPr>
            <a:lvl9pPr marL="5486263" lvl="8" indent="-507987" rtl="0">
              <a:spcBef>
                <a:spcPts val="800"/>
              </a:spcBef>
              <a:spcAft>
                <a:spcPts val="800"/>
              </a:spcAft>
              <a:buSzPts val="2400"/>
              <a:buChar char="■"/>
              <a:defRPr/>
            </a:lvl9pPr>
          </a:lstStyle>
          <a:p>
            <a:r>
              <a:rPr lang="fr-FR" dirty="0"/>
              <a:t>Cliquez pour ajouter du texte</a:t>
            </a:r>
            <a:endParaRPr dirty="0"/>
          </a:p>
        </p:txBody>
      </p:sp>
      <p:sp>
        <p:nvSpPr>
          <p:cNvPr id="9" name="Espace réservé du texte 2">
            <a:extLst>
              <a:ext uri="{FF2B5EF4-FFF2-40B4-BE49-F238E27FC236}">
                <a16:creationId xmlns:a16="http://schemas.microsoft.com/office/drawing/2014/main" id="{3B80D67E-28DB-4394-B395-81B405A6F3CE}"/>
              </a:ext>
            </a:extLst>
          </p:cNvPr>
          <p:cNvSpPr>
            <a:spLocks noGrp="1"/>
          </p:cNvSpPr>
          <p:nvPr>
            <p:ph type="body" sz="quarter" idx="15" hasCustomPrompt="1"/>
          </p:nvPr>
        </p:nvSpPr>
        <p:spPr>
          <a:xfrm>
            <a:off x="0" y="553661"/>
            <a:ext cx="5833582" cy="215900"/>
          </a:xfrm>
          <a:prstGeom prst="rect">
            <a:avLst/>
          </a:prstGeom>
        </p:spPr>
        <p:txBody>
          <a:bodyPr/>
          <a:lstStyle>
            <a:lvl1pPr marL="76200" indent="0">
              <a:buNone/>
              <a:defRPr sz="1500" b="1" i="1">
                <a:latin typeface="Parkinsans" pitchFamily="2" charset="0"/>
              </a:defRPr>
            </a:lvl1pPr>
          </a:lstStyle>
          <a:p>
            <a:pPr lvl="0"/>
            <a:r>
              <a:rPr lang="fr-FR" dirty="0"/>
              <a:t>Cliquez ici pour du texte</a:t>
            </a:r>
          </a:p>
        </p:txBody>
      </p:sp>
      <p:pic>
        <p:nvPicPr>
          <p:cNvPr id="2" name="Imag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07954" y="980323"/>
            <a:ext cx="698407" cy="528400"/>
          </a:xfrm>
          <a:prstGeom prst="rect">
            <a:avLst/>
          </a:prstGeom>
        </p:spPr>
      </p:pic>
      <p:sp>
        <p:nvSpPr>
          <p:cNvPr id="13" name="Google Shape;32;p6">
            <a:extLst>
              <a:ext uri="{FF2B5EF4-FFF2-40B4-BE49-F238E27FC236}">
                <a16:creationId xmlns:a16="http://schemas.microsoft.com/office/drawing/2014/main" id="{B4891CD4-3824-4F17-BDC6-B3EE5D1F3D67}"/>
              </a:ext>
            </a:extLst>
          </p:cNvPr>
          <p:cNvSpPr txBox="1">
            <a:spLocks noGrp="1"/>
          </p:cNvSpPr>
          <p:nvPr>
            <p:ph type="sldNum" idx="4"/>
          </p:nvPr>
        </p:nvSpPr>
        <p:spPr>
          <a:xfrm>
            <a:off x="11295453" y="6333200"/>
            <a:ext cx="731600" cy="524800"/>
          </a:xfrm>
          <a:prstGeom prst="rect">
            <a:avLst/>
          </a:prstGeom>
          <a:ln>
            <a:noFill/>
          </a:ln>
        </p:spPr>
        <p:txBody>
          <a:bodyPr spcFirstLastPara="1" wrap="square" lIns="0" tIns="0" rIns="0" bIns="0" anchor="ctr" anchorCtr="0">
            <a:noAutofit/>
          </a:bodyPr>
          <a:lstStyle>
            <a:lvl1pPr lvl="0" algn="r" rtl="0">
              <a:buNone/>
              <a:defRPr>
                <a:solidFill>
                  <a:srgbClr val="C31632"/>
                </a:solidFill>
                <a:latin typeface="Parkinsans" pitchFamily="2" charset="0"/>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fr-FR" smtClean="0"/>
              <a:pPr/>
              <a:t>‹N°›</a:t>
            </a:fld>
            <a:endParaRPr lang="fr-FR" dirty="0"/>
          </a:p>
        </p:txBody>
      </p:sp>
    </p:spTree>
    <p:extLst>
      <p:ext uri="{BB962C8B-B14F-4D97-AF65-F5344CB8AC3E}">
        <p14:creationId xmlns:p14="http://schemas.microsoft.com/office/powerpoint/2010/main" val="204430354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re + 2 colonnes ">
    <p:spTree>
      <p:nvGrpSpPr>
        <p:cNvPr id="1" name=""/>
        <p:cNvGrpSpPr/>
        <p:nvPr/>
      </p:nvGrpSpPr>
      <p:grpSpPr>
        <a:xfrm>
          <a:off x="0" y="0"/>
          <a:ext cx="0" cy="0"/>
          <a:chOff x="0" y="0"/>
          <a:chExt cx="0" cy="0"/>
        </a:xfrm>
      </p:grpSpPr>
      <p:sp>
        <p:nvSpPr>
          <p:cNvPr id="16" name="Google Shape;25;p5">
            <a:extLst>
              <a:ext uri="{FF2B5EF4-FFF2-40B4-BE49-F238E27FC236}">
                <a16:creationId xmlns:a16="http://schemas.microsoft.com/office/drawing/2014/main" id="{4E9AC727-D595-424B-8DAE-DD364833E15B}"/>
              </a:ext>
            </a:extLst>
          </p:cNvPr>
          <p:cNvSpPr txBox="1">
            <a:spLocks noGrp="1"/>
          </p:cNvSpPr>
          <p:nvPr>
            <p:ph type="body" idx="13" hasCustomPrompt="1"/>
          </p:nvPr>
        </p:nvSpPr>
        <p:spPr>
          <a:xfrm>
            <a:off x="980321" y="2232147"/>
            <a:ext cx="4806351" cy="4019862"/>
          </a:xfrm>
          <a:prstGeom prst="rect">
            <a:avLst/>
          </a:prstGeom>
        </p:spPr>
        <p:txBody>
          <a:bodyPr spcFirstLastPara="1" wrap="square" lIns="0" tIns="0" rIns="0" bIns="0" anchor="t" anchorCtr="0">
            <a:noAutofit/>
          </a:bodyPr>
          <a:lstStyle>
            <a:lvl1pPr marL="609585" lvl="0" indent="-507987" rtl="0">
              <a:spcBef>
                <a:spcPts val="0"/>
              </a:spcBef>
              <a:spcAft>
                <a:spcPts val="0"/>
              </a:spcAft>
              <a:buClr>
                <a:schemeClr val="bg1"/>
              </a:buClr>
              <a:buSzPts val="2400"/>
              <a:buFont typeface="Inria Sans Light"/>
              <a:buChar char="▸"/>
              <a:defRPr sz="2000">
                <a:solidFill>
                  <a:schemeClr val="bg1"/>
                </a:solidFill>
                <a:latin typeface="Parkinsans" pitchFamily="2" charset="0"/>
              </a:defRPr>
            </a:lvl1pPr>
            <a:lvl2pPr marL="1219170" lvl="1" indent="-507987" rtl="0">
              <a:spcBef>
                <a:spcPts val="800"/>
              </a:spcBef>
              <a:spcAft>
                <a:spcPts val="0"/>
              </a:spcAft>
              <a:buSzPts val="2400"/>
              <a:buChar char="▹"/>
              <a:defRPr/>
            </a:lvl2pPr>
            <a:lvl3pPr marL="1828754" lvl="2" indent="-507987" rtl="0">
              <a:spcBef>
                <a:spcPts val="800"/>
              </a:spcBef>
              <a:spcAft>
                <a:spcPts val="0"/>
              </a:spcAft>
              <a:buSzPts val="2400"/>
              <a:buChar char="■"/>
              <a:defRPr/>
            </a:lvl3pPr>
            <a:lvl4pPr marL="2438339" lvl="3" indent="-507987" rtl="0">
              <a:spcBef>
                <a:spcPts val="800"/>
              </a:spcBef>
              <a:spcAft>
                <a:spcPts val="0"/>
              </a:spcAft>
              <a:buSzPts val="2400"/>
              <a:buChar char="●"/>
              <a:defRPr/>
            </a:lvl4pPr>
            <a:lvl5pPr marL="3047924" lvl="4" indent="-507987" rtl="0">
              <a:spcBef>
                <a:spcPts val="800"/>
              </a:spcBef>
              <a:spcAft>
                <a:spcPts val="0"/>
              </a:spcAft>
              <a:buSzPts val="2400"/>
              <a:buChar char="○"/>
              <a:defRPr/>
            </a:lvl5pPr>
            <a:lvl6pPr marL="3657509" lvl="5" indent="-507987" rtl="0">
              <a:spcBef>
                <a:spcPts val="800"/>
              </a:spcBef>
              <a:spcAft>
                <a:spcPts val="0"/>
              </a:spcAft>
              <a:buSzPts val="2400"/>
              <a:buChar char="■"/>
              <a:defRPr/>
            </a:lvl6pPr>
            <a:lvl7pPr marL="4267093" lvl="6" indent="-507987" rtl="0">
              <a:spcBef>
                <a:spcPts val="800"/>
              </a:spcBef>
              <a:spcAft>
                <a:spcPts val="0"/>
              </a:spcAft>
              <a:buSzPts val="2400"/>
              <a:buChar char="●"/>
              <a:defRPr/>
            </a:lvl7pPr>
            <a:lvl8pPr marL="4876678" lvl="7" indent="-507987" rtl="0">
              <a:spcBef>
                <a:spcPts val="800"/>
              </a:spcBef>
              <a:spcAft>
                <a:spcPts val="0"/>
              </a:spcAft>
              <a:buSzPts val="2400"/>
              <a:buChar char="○"/>
              <a:defRPr/>
            </a:lvl8pPr>
            <a:lvl9pPr marL="5486263" lvl="8" indent="-507987" rtl="0">
              <a:spcBef>
                <a:spcPts val="800"/>
              </a:spcBef>
              <a:spcAft>
                <a:spcPts val="800"/>
              </a:spcAft>
              <a:buSzPts val="2400"/>
              <a:buChar char="■"/>
              <a:defRPr/>
            </a:lvl9pPr>
          </a:lstStyle>
          <a:p>
            <a:r>
              <a:rPr lang="fr-FR" dirty="0"/>
              <a:t>Cliquez pour ajouter du texte</a:t>
            </a:r>
          </a:p>
        </p:txBody>
      </p:sp>
      <p:sp>
        <p:nvSpPr>
          <p:cNvPr id="15" name="Google Shape;32;p6">
            <a:extLst>
              <a:ext uri="{FF2B5EF4-FFF2-40B4-BE49-F238E27FC236}">
                <a16:creationId xmlns:a16="http://schemas.microsoft.com/office/drawing/2014/main" id="{1694EB44-9E14-4F2A-BECC-0B0403384AA4}"/>
              </a:ext>
            </a:extLst>
          </p:cNvPr>
          <p:cNvSpPr txBox="1">
            <a:spLocks noGrp="1"/>
          </p:cNvSpPr>
          <p:nvPr>
            <p:ph type="sldNum" idx="12"/>
          </p:nvPr>
        </p:nvSpPr>
        <p:spPr>
          <a:xfrm>
            <a:off x="11205845" y="6082680"/>
            <a:ext cx="731600" cy="524800"/>
          </a:xfrm>
          <a:prstGeom prst="rect">
            <a:avLst/>
          </a:prstGeom>
        </p:spPr>
        <p:txBody>
          <a:bodyPr spcFirstLastPara="1" wrap="square" lIns="0" tIns="0" rIns="0" bIns="0" anchor="ctr" anchorCtr="0">
            <a:noAutofit/>
          </a:bodyPr>
          <a:lstStyle>
            <a:lvl1pPr lvl="0" rtl="0">
              <a:buNone/>
              <a:defRPr>
                <a:solidFill>
                  <a:schemeClr val="bg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fr-FR" smtClean="0"/>
              <a:pPr/>
              <a:t>‹N°›</a:t>
            </a:fld>
            <a:endParaRPr lang="fr-FR" dirty="0"/>
          </a:p>
        </p:txBody>
      </p:sp>
      <p:sp>
        <p:nvSpPr>
          <p:cNvPr id="17" name="Google Shape;25;p5">
            <a:extLst>
              <a:ext uri="{FF2B5EF4-FFF2-40B4-BE49-F238E27FC236}">
                <a16:creationId xmlns:a16="http://schemas.microsoft.com/office/drawing/2014/main" id="{8F91B836-7C3E-49A2-9849-8A3698623EBB}"/>
              </a:ext>
            </a:extLst>
          </p:cNvPr>
          <p:cNvSpPr txBox="1">
            <a:spLocks noGrp="1"/>
          </p:cNvSpPr>
          <p:nvPr>
            <p:ph type="body" idx="14" hasCustomPrompt="1"/>
          </p:nvPr>
        </p:nvSpPr>
        <p:spPr>
          <a:xfrm>
            <a:off x="6772826" y="1240623"/>
            <a:ext cx="4433019" cy="5011385"/>
          </a:xfrm>
          <a:prstGeom prst="rect">
            <a:avLst/>
          </a:prstGeom>
        </p:spPr>
        <p:txBody>
          <a:bodyPr spcFirstLastPara="1" wrap="square" lIns="0" tIns="0" rIns="0" bIns="0" anchor="t" anchorCtr="0">
            <a:noAutofit/>
          </a:bodyPr>
          <a:lstStyle>
            <a:lvl1pPr marL="609585" lvl="0" indent="-507987" rtl="0">
              <a:spcBef>
                <a:spcPts val="0"/>
              </a:spcBef>
              <a:spcAft>
                <a:spcPts val="0"/>
              </a:spcAft>
              <a:buClr>
                <a:schemeClr val="bg1"/>
              </a:buClr>
              <a:buSzPts val="2400"/>
              <a:buFont typeface="Inria Sans Light"/>
              <a:buChar char="▸"/>
              <a:defRPr sz="2000">
                <a:solidFill>
                  <a:schemeClr val="bg1"/>
                </a:solidFill>
                <a:latin typeface="Parkinsans" pitchFamily="2" charset="0"/>
              </a:defRPr>
            </a:lvl1pPr>
            <a:lvl2pPr marL="1219170" lvl="1" indent="-507987" rtl="0">
              <a:spcBef>
                <a:spcPts val="800"/>
              </a:spcBef>
              <a:spcAft>
                <a:spcPts val="0"/>
              </a:spcAft>
              <a:buSzPts val="2400"/>
              <a:buChar char="▹"/>
              <a:defRPr/>
            </a:lvl2pPr>
            <a:lvl3pPr marL="1828754" lvl="2" indent="-507987" rtl="0">
              <a:spcBef>
                <a:spcPts val="800"/>
              </a:spcBef>
              <a:spcAft>
                <a:spcPts val="0"/>
              </a:spcAft>
              <a:buSzPts val="2400"/>
              <a:buChar char="■"/>
              <a:defRPr/>
            </a:lvl3pPr>
            <a:lvl4pPr marL="2438339" lvl="3" indent="-507987" rtl="0">
              <a:spcBef>
                <a:spcPts val="800"/>
              </a:spcBef>
              <a:spcAft>
                <a:spcPts val="0"/>
              </a:spcAft>
              <a:buSzPts val="2400"/>
              <a:buChar char="●"/>
              <a:defRPr/>
            </a:lvl4pPr>
            <a:lvl5pPr marL="3047924" lvl="4" indent="-507987" rtl="0">
              <a:spcBef>
                <a:spcPts val="800"/>
              </a:spcBef>
              <a:spcAft>
                <a:spcPts val="0"/>
              </a:spcAft>
              <a:buSzPts val="2400"/>
              <a:buChar char="○"/>
              <a:defRPr/>
            </a:lvl5pPr>
            <a:lvl6pPr marL="3657509" lvl="5" indent="-507987" rtl="0">
              <a:spcBef>
                <a:spcPts val="800"/>
              </a:spcBef>
              <a:spcAft>
                <a:spcPts val="0"/>
              </a:spcAft>
              <a:buSzPts val="2400"/>
              <a:buChar char="■"/>
              <a:defRPr/>
            </a:lvl6pPr>
            <a:lvl7pPr marL="4267093" lvl="6" indent="-507987" rtl="0">
              <a:spcBef>
                <a:spcPts val="800"/>
              </a:spcBef>
              <a:spcAft>
                <a:spcPts val="0"/>
              </a:spcAft>
              <a:buSzPts val="2400"/>
              <a:buChar char="●"/>
              <a:defRPr/>
            </a:lvl7pPr>
            <a:lvl8pPr marL="4876678" lvl="7" indent="-507987" rtl="0">
              <a:spcBef>
                <a:spcPts val="800"/>
              </a:spcBef>
              <a:spcAft>
                <a:spcPts val="0"/>
              </a:spcAft>
              <a:buSzPts val="2400"/>
              <a:buChar char="○"/>
              <a:defRPr/>
            </a:lvl8pPr>
            <a:lvl9pPr marL="5486263" lvl="8" indent="-507987" rtl="0">
              <a:spcBef>
                <a:spcPts val="800"/>
              </a:spcBef>
              <a:spcAft>
                <a:spcPts val="800"/>
              </a:spcAft>
              <a:buSzPts val="2400"/>
              <a:buChar char="■"/>
              <a:defRPr/>
            </a:lvl9pPr>
          </a:lstStyle>
          <a:p>
            <a:r>
              <a:rPr lang="fr-FR" dirty="0"/>
              <a:t>Cliquez pour ajouter du texte</a:t>
            </a:r>
          </a:p>
        </p:txBody>
      </p:sp>
      <p:sp>
        <p:nvSpPr>
          <p:cNvPr id="20" name="Espace réservé du texte 2">
            <a:extLst>
              <a:ext uri="{FF2B5EF4-FFF2-40B4-BE49-F238E27FC236}">
                <a16:creationId xmlns:a16="http://schemas.microsoft.com/office/drawing/2014/main" id="{9FBFBF23-B3A9-4224-AA2C-7A19A4C691EC}"/>
              </a:ext>
            </a:extLst>
          </p:cNvPr>
          <p:cNvSpPr>
            <a:spLocks noGrp="1"/>
          </p:cNvSpPr>
          <p:nvPr>
            <p:ph type="body" sz="quarter" idx="15" hasCustomPrompt="1"/>
          </p:nvPr>
        </p:nvSpPr>
        <p:spPr>
          <a:xfrm>
            <a:off x="0" y="553661"/>
            <a:ext cx="5833582" cy="215900"/>
          </a:xfrm>
          <a:prstGeom prst="rect">
            <a:avLst/>
          </a:prstGeom>
        </p:spPr>
        <p:txBody>
          <a:bodyPr/>
          <a:lstStyle>
            <a:lvl1pPr marL="76200" indent="0">
              <a:buNone/>
              <a:defRPr sz="1500" b="1" i="1">
                <a:solidFill>
                  <a:schemeClr val="bg1"/>
                </a:solidFill>
                <a:latin typeface="Parkinsans" pitchFamily="2" charset="0"/>
              </a:defRPr>
            </a:lvl1pPr>
          </a:lstStyle>
          <a:p>
            <a:pPr lvl="0"/>
            <a:r>
              <a:rPr lang="fr-FR" dirty="0"/>
              <a:t>Cliquez ici pour du texte</a:t>
            </a:r>
          </a:p>
        </p:txBody>
      </p:sp>
      <p:sp>
        <p:nvSpPr>
          <p:cNvPr id="24" name="Google Shape;24;p5">
            <a:extLst>
              <a:ext uri="{FF2B5EF4-FFF2-40B4-BE49-F238E27FC236}">
                <a16:creationId xmlns:a16="http://schemas.microsoft.com/office/drawing/2014/main" id="{F5B4B604-7A44-4DAD-8B90-3B1ACFFE4058}"/>
              </a:ext>
            </a:extLst>
          </p:cNvPr>
          <p:cNvSpPr txBox="1">
            <a:spLocks noGrp="1"/>
          </p:cNvSpPr>
          <p:nvPr>
            <p:ph type="title" hasCustomPrompt="1"/>
          </p:nvPr>
        </p:nvSpPr>
        <p:spPr>
          <a:xfrm>
            <a:off x="980322" y="980321"/>
            <a:ext cx="4853260" cy="877751"/>
          </a:xfrm>
          <a:prstGeom prst="rect">
            <a:avLst/>
          </a:prstGeom>
        </p:spPr>
        <p:txBody>
          <a:bodyPr spcFirstLastPara="1" wrap="square" lIns="0" tIns="0" rIns="0" bIns="0" anchor="b" anchorCtr="0">
            <a:noAutofit/>
          </a:bodyPr>
          <a:lstStyle>
            <a:lvl1pPr marL="0" marR="0" lvl="0" indent="0" algn="l" defTabSz="914400" rtl="0" eaLnBrk="1" fontAlgn="auto" latinLnBrk="0" hangingPunct="1">
              <a:lnSpc>
                <a:spcPct val="90000"/>
              </a:lnSpc>
              <a:spcBef>
                <a:spcPts val="0"/>
              </a:spcBef>
              <a:spcAft>
                <a:spcPts val="0"/>
              </a:spcAft>
              <a:buClrTx/>
              <a:buSzPts val="3200"/>
              <a:buFontTx/>
              <a:buNone/>
              <a:tabLst/>
              <a:defRPr sz="3000" b="1">
                <a:solidFill>
                  <a:schemeClr val="bg1"/>
                </a:solidFill>
                <a:latin typeface="Parkinsans" pitchFamily="2" charset="0"/>
                <a:cs typeface="Calibri" panose="020F0502020204030204" pitchFamily="34" charset="0"/>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a:r>
              <a:rPr lang="fr-FR" dirty="0"/>
              <a:t>Cliquez pour ajouter </a:t>
            </a:r>
            <a:br>
              <a:rPr lang="fr-FR" dirty="0"/>
            </a:br>
            <a:r>
              <a:rPr lang="fr-FR" dirty="0"/>
              <a:t>le titre</a:t>
            </a:r>
            <a:endParaRPr dirty="0"/>
          </a:p>
        </p:txBody>
      </p:sp>
      <p:pic>
        <p:nvPicPr>
          <p:cNvPr id="8" name="Imag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07954" y="980323"/>
            <a:ext cx="698407" cy="528400"/>
          </a:xfrm>
          <a:prstGeom prst="rect">
            <a:avLst/>
          </a:prstGeom>
        </p:spPr>
      </p:pic>
    </p:spTree>
    <p:extLst>
      <p:ext uri="{BB962C8B-B14F-4D97-AF65-F5344CB8AC3E}">
        <p14:creationId xmlns:p14="http://schemas.microsoft.com/office/powerpoint/2010/main" val="182814988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FON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8002032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ntact ">
    <p:spTree>
      <p:nvGrpSpPr>
        <p:cNvPr id="1" name=""/>
        <p:cNvGrpSpPr/>
        <p:nvPr/>
      </p:nvGrpSpPr>
      <p:grpSpPr>
        <a:xfrm>
          <a:off x="0" y="0"/>
          <a:ext cx="0" cy="0"/>
          <a:chOff x="0" y="0"/>
          <a:chExt cx="0" cy="0"/>
        </a:xfrm>
      </p:grpSpPr>
      <p:sp>
        <p:nvSpPr>
          <p:cNvPr id="12" name="ZoneTexte 11">
            <a:extLst>
              <a:ext uri="{FF2B5EF4-FFF2-40B4-BE49-F238E27FC236}">
                <a16:creationId xmlns:a16="http://schemas.microsoft.com/office/drawing/2014/main" id="{779E0B2D-D6A6-46FA-80C1-EA72A0A71B73}"/>
              </a:ext>
            </a:extLst>
          </p:cNvPr>
          <p:cNvSpPr txBox="1"/>
          <p:nvPr userDrawn="1"/>
        </p:nvSpPr>
        <p:spPr>
          <a:xfrm>
            <a:off x="4375265" y="4735058"/>
            <a:ext cx="3424844" cy="276999"/>
          </a:xfrm>
          <a:prstGeom prst="rect">
            <a:avLst/>
          </a:prstGeom>
          <a:noFill/>
        </p:spPr>
        <p:txBody>
          <a:bodyPr wrap="square" rtlCol="0">
            <a:spAutoFit/>
          </a:bodyPr>
          <a:lstStyle/>
          <a:p>
            <a:pPr algn="ctr"/>
            <a:r>
              <a:rPr lang="fr-FR" sz="1200" b="1" dirty="0">
                <a:solidFill>
                  <a:schemeClr val="bg1"/>
                </a:solidFill>
                <a:latin typeface="Parkinsans" pitchFamily="2" charset="0"/>
              </a:rPr>
              <a:t>nouvelle-aquitaine-judo.ffjudo.com</a:t>
            </a:r>
          </a:p>
        </p:txBody>
      </p:sp>
      <p:sp>
        <p:nvSpPr>
          <p:cNvPr id="8" name="Espace réservé du texte 13">
            <a:extLst>
              <a:ext uri="{FF2B5EF4-FFF2-40B4-BE49-F238E27FC236}">
                <a16:creationId xmlns:a16="http://schemas.microsoft.com/office/drawing/2014/main" id="{BEA5828F-6946-4327-BE29-F32381D3DC28}"/>
              </a:ext>
            </a:extLst>
          </p:cNvPr>
          <p:cNvSpPr>
            <a:spLocks noGrp="1"/>
          </p:cNvSpPr>
          <p:nvPr>
            <p:ph type="body" sz="quarter" idx="10" hasCustomPrompt="1"/>
          </p:nvPr>
        </p:nvSpPr>
        <p:spPr>
          <a:xfrm>
            <a:off x="-8313" y="5218738"/>
            <a:ext cx="12192000" cy="707765"/>
          </a:xfrm>
          <a:prstGeom prst="rect">
            <a:avLst/>
          </a:prstGeom>
        </p:spPr>
        <p:txBody>
          <a:bodyPr/>
          <a:lstStyle>
            <a:lvl1pPr marL="76200" indent="0">
              <a:buNone/>
              <a:defRPr sz="1200" b="0" u="none">
                <a:solidFill>
                  <a:schemeClr val="bg1"/>
                </a:solidFill>
                <a:latin typeface="Parkinsans" pitchFamily="2" charset="0"/>
              </a:defRPr>
            </a:lvl1pPr>
          </a:lstStyle>
          <a:p>
            <a:pPr algn="ctr"/>
            <a:r>
              <a:rPr lang="fr-FR" sz="1200" dirty="0"/>
              <a:t>CONTACT </a:t>
            </a:r>
          </a:p>
          <a:p>
            <a:pPr algn="ctr"/>
            <a:r>
              <a:rPr lang="fr-FR" sz="1200" dirty="0"/>
              <a:t>Prénom Nom</a:t>
            </a:r>
          </a:p>
          <a:p>
            <a:pPr algn="ctr"/>
            <a:r>
              <a:rPr lang="fr-FR" sz="1200" dirty="0"/>
              <a:t>Adresse, tél</a:t>
            </a:r>
            <a:endParaRPr lang="fr-FR" sz="1600" dirty="0"/>
          </a:p>
          <a:p>
            <a:pPr lvl="0"/>
            <a:endParaRPr lang="fr-FR" dirty="0"/>
          </a:p>
        </p:txBody>
      </p:sp>
      <p:sp>
        <p:nvSpPr>
          <p:cNvPr id="2" name="Rectangle 1">
            <a:extLst>
              <a:ext uri="{FF2B5EF4-FFF2-40B4-BE49-F238E27FC236}">
                <a16:creationId xmlns:a16="http://schemas.microsoft.com/office/drawing/2014/main" id="{0D74F9E6-CA94-4F5B-9247-714AB37C3368}"/>
              </a:ext>
            </a:extLst>
          </p:cNvPr>
          <p:cNvSpPr/>
          <p:nvPr userDrawn="1"/>
        </p:nvSpPr>
        <p:spPr>
          <a:xfrm flipV="1">
            <a:off x="5093623" y="5092538"/>
            <a:ext cx="2004753" cy="457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 name="Imag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490299" y="942492"/>
            <a:ext cx="3194776" cy="3418514"/>
          </a:xfrm>
          <a:prstGeom prst="rect">
            <a:avLst/>
          </a:prstGeom>
        </p:spPr>
      </p:pic>
    </p:spTree>
    <p:extLst>
      <p:ext uri="{BB962C8B-B14F-4D97-AF65-F5344CB8AC3E}">
        <p14:creationId xmlns:p14="http://schemas.microsoft.com/office/powerpoint/2010/main" val="2601835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re + 2 colonnes">
    <p:spTree>
      <p:nvGrpSpPr>
        <p:cNvPr id="1" name=""/>
        <p:cNvGrpSpPr/>
        <p:nvPr/>
      </p:nvGrpSpPr>
      <p:grpSpPr>
        <a:xfrm>
          <a:off x="0" y="0"/>
          <a:ext cx="0" cy="0"/>
          <a:chOff x="0" y="0"/>
          <a:chExt cx="0" cy="0"/>
        </a:xfrm>
      </p:grpSpPr>
      <p:pic>
        <p:nvPicPr>
          <p:cNvPr id="9" name="Imag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07954" y="980323"/>
            <a:ext cx="698407" cy="528400"/>
          </a:xfrm>
          <a:prstGeom prst="rect">
            <a:avLst/>
          </a:prstGeom>
        </p:spPr>
      </p:pic>
      <p:sp>
        <p:nvSpPr>
          <p:cNvPr id="16" name="Google Shape;25;p5">
            <a:extLst>
              <a:ext uri="{FF2B5EF4-FFF2-40B4-BE49-F238E27FC236}">
                <a16:creationId xmlns:a16="http://schemas.microsoft.com/office/drawing/2014/main" id="{4E9AC727-D595-424B-8DAE-DD364833E15B}"/>
              </a:ext>
            </a:extLst>
          </p:cNvPr>
          <p:cNvSpPr txBox="1">
            <a:spLocks noGrp="1"/>
          </p:cNvSpPr>
          <p:nvPr>
            <p:ph type="body" idx="13" hasCustomPrompt="1"/>
          </p:nvPr>
        </p:nvSpPr>
        <p:spPr>
          <a:xfrm>
            <a:off x="980321" y="1858076"/>
            <a:ext cx="4923173" cy="4019862"/>
          </a:xfrm>
          <a:prstGeom prst="rect">
            <a:avLst/>
          </a:prstGeom>
        </p:spPr>
        <p:txBody>
          <a:bodyPr spcFirstLastPara="1" wrap="square" lIns="0" tIns="0" rIns="0" bIns="0" anchor="t" anchorCtr="0">
            <a:noAutofit/>
          </a:bodyPr>
          <a:lstStyle>
            <a:lvl1pPr marL="609585" lvl="0" indent="-507987" rtl="0">
              <a:spcBef>
                <a:spcPts val="0"/>
              </a:spcBef>
              <a:spcAft>
                <a:spcPts val="0"/>
              </a:spcAft>
              <a:buClr>
                <a:schemeClr val="tx1">
                  <a:lumMod val="50000"/>
                  <a:lumOff val="50000"/>
                </a:schemeClr>
              </a:buClr>
              <a:buSzPts val="2400"/>
              <a:buFont typeface="Inria Sans Light"/>
              <a:buChar char="▸"/>
              <a:defRPr sz="2000">
                <a:solidFill>
                  <a:schemeClr val="tx1">
                    <a:lumMod val="85000"/>
                    <a:lumOff val="15000"/>
                  </a:schemeClr>
                </a:solidFill>
                <a:latin typeface="Parkinsans" pitchFamily="2" charset="0"/>
              </a:defRPr>
            </a:lvl1pPr>
            <a:lvl2pPr marL="1219170" lvl="1" indent="-507987" rtl="0">
              <a:spcBef>
                <a:spcPts val="800"/>
              </a:spcBef>
              <a:spcAft>
                <a:spcPts val="0"/>
              </a:spcAft>
              <a:buSzPts val="2400"/>
              <a:buChar char="▹"/>
              <a:defRPr/>
            </a:lvl2pPr>
            <a:lvl3pPr marL="1828754" lvl="2" indent="-507987" rtl="0">
              <a:spcBef>
                <a:spcPts val="800"/>
              </a:spcBef>
              <a:spcAft>
                <a:spcPts val="0"/>
              </a:spcAft>
              <a:buSzPts val="2400"/>
              <a:buChar char="■"/>
              <a:defRPr/>
            </a:lvl3pPr>
            <a:lvl4pPr marL="2438339" lvl="3" indent="-507987" rtl="0">
              <a:spcBef>
                <a:spcPts val="800"/>
              </a:spcBef>
              <a:spcAft>
                <a:spcPts val="0"/>
              </a:spcAft>
              <a:buSzPts val="2400"/>
              <a:buChar char="●"/>
              <a:defRPr/>
            </a:lvl4pPr>
            <a:lvl5pPr marL="3047924" lvl="4" indent="-507987" rtl="0">
              <a:spcBef>
                <a:spcPts val="800"/>
              </a:spcBef>
              <a:spcAft>
                <a:spcPts val="0"/>
              </a:spcAft>
              <a:buSzPts val="2400"/>
              <a:buChar char="○"/>
              <a:defRPr/>
            </a:lvl5pPr>
            <a:lvl6pPr marL="3657509" lvl="5" indent="-507987" rtl="0">
              <a:spcBef>
                <a:spcPts val="800"/>
              </a:spcBef>
              <a:spcAft>
                <a:spcPts val="0"/>
              </a:spcAft>
              <a:buSzPts val="2400"/>
              <a:buChar char="■"/>
              <a:defRPr/>
            </a:lvl6pPr>
            <a:lvl7pPr marL="4267093" lvl="6" indent="-507987" rtl="0">
              <a:spcBef>
                <a:spcPts val="800"/>
              </a:spcBef>
              <a:spcAft>
                <a:spcPts val="0"/>
              </a:spcAft>
              <a:buSzPts val="2400"/>
              <a:buChar char="●"/>
              <a:defRPr/>
            </a:lvl7pPr>
            <a:lvl8pPr marL="4876678" lvl="7" indent="-507987" rtl="0">
              <a:spcBef>
                <a:spcPts val="800"/>
              </a:spcBef>
              <a:spcAft>
                <a:spcPts val="0"/>
              </a:spcAft>
              <a:buSzPts val="2400"/>
              <a:buChar char="○"/>
              <a:defRPr/>
            </a:lvl8pPr>
            <a:lvl9pPr marL="5486263" lvl="8" indent="-507987" rtl="0">
              <a:spcBef>
                <a:spcPts val="800"/>
              </a:spcBef>
              <a:spcAft>
                <a:spcPts val="800"/>
              </a:spcAft>
              <a:buSzPts val="2400"/>
              <a:buChar char="■"/>
              <a:defRPr/>
            </a:lvl9pPr>
          </a:lstStyle>
          <a:p>
            <a:r>
              <a:rPr lang="fr-FR" dirty="0"/>
              <a:t>Cliquez pour ajouter du texte</a:t>
            </a:r>
            <a:endParaRPr dirty="0"/>
          </a:p>
        </p:txBody>
      </p:sp>
      <p:sp>
        <p:nvSpPr>
          <p:cNvPr id="18" name="Google Shape;25;p5">
            <a:extLst>
              <a:ext uri="{FF2B5EF4-FFF2-40B4-BE49-F238E27FC236}">
                <a16:creationId xmlns:a16="http://schemas.microsoft.com/office/drawing/2014/main" id="{37FDBF43-BCF7-D74D-A4DA-A2E2E422FD58}"/>
              </a:ext>
            </a:extLst>
          </p:cNvPr>
          <p:cNvSpPr txBox="1">
            <a:spLocks noGrp="1"/>
          </p:cNvSpPr>
          <p:nvPr>
            <p:ph type="body" idx="14" hasCustomPrompt="1"/>
          </p:nvPr>
        </p:nvSpPr>
        <p:spPr>
          <a:xfrm>
            <a:off x="6282672" y="1858522"/>
            <a:ext cx="4923173" cy="4019862"/>
          </a:xfrm>
          <a:prstGeom prst="rect">
            <a:avLst/>
          </a:prstGeom>
        </p:spPr>
        <p:txBody>
          <a:bodyPr spcFirstLastPara="1" wrap="square" lIns="0" tIns="0" rIns="0" bIns="0" anchor="t" anchorCtr="0">
            <a:noAutofit/>
          </a:bodyPr>
          <a:lstStyle>
            <a:lvl1pPr marL="609585" lvl="0" indent="-507987" rtl="0">
              <a:spcBef>
                <a:spcPts val="0"/>
              </a:spcBef>
              <a:spcAft>
                <a:spcPts val="0"/>
              </a:spcAft>
              <a:buClr>
                <a:schemeClr val="tx1">
                  <a:lumMod val="50000"/>
                  <a:lumOff val="50000"/>
                </a:schemeClr>
              </a:buClr>
              <a:buSzPts val="2400"/>
              <a:buFont typeface="Inria Sans Light"/>
              <a:buChar char="▸"/>
              <a:defRPr sz="2000">
                <a:solidFill>
                  <a:schemeClr val="tx1">
                    <a:lumMod val="85000"/>
                    <a:lumOff val="15000"/>
                  </a:schemeClr>
                </a:solidFill>
                <a:latin typeface="Parkinsans" pitchFamily="2" charset="0"/>
                <a:cs typeface="Parkinsans" pitchFamily="2" charset="0"/>
              </a:defRPr>
            </a:lvl1pPr>
            <a:lvl2pPr marL="1219170" lvl="1" indent="-507987" rtl="0">
              <a:spcBef>
                <a:spcPts val="800"/>
              </a:spcBef>
              <a:spcAft>
                <a:spcPts val="0"/>
              </a:spcAft>
              <a:buSzPts val="2400"/>
              <a:buChar char="▹"/>
              <a:defRPr/>
            </a:lvl2pPr>
            <a:lvl3pPr marL="1828754" lvl="2" indent="-507987" rtl="0">
              <a:spcBef>
                <a:spcPts val="800"/>
              </a:spcBef>
              <a:spcAft>
                <a:spcPts val="0"/>
              </a:spcAft>
              <a:buSzPts val="2400"/>
              <a:buChar char="■"/>
              <a:defRPr/>
            </a:lvl3pPr>
            <a:lvl4pPr marL="2438339" lvl="3" indent="-507987" rtl="0">
              <a:spcBef>
                <a:spcPts val="800"/>
              </a:spcBef>
              <a:spcAft>
                <a:spcPts val="0"/>
              </a:spcAft>
              <a:buSzPts val="2400"/>
              <a:buChar char="●"/>
              <a:defRPr/>
            </a:lvl4pPr>
            <a:lvl5pPr marL="3047924" lvl="4" indent="-507987" rtl="0">
              <a:spcBef>
                <a:spcPts val="800"/>
              </a:spcBef>
              <a:spcAft>
                <a:spcPts val="0"/>
              </a:spcAft>
              <a:buSzPts val="2400"/>
              <a:buChar char="○"/>
              <a:defRPr/>
            </a:lvl5pPr>
            <a:lvl6pPr marL="3657509" lvl="5" indent="-507987" rtl="0">
              <a:spcBef>
                <a:spcPts val="800"/>
              </a:spcBef>
              <a:spcAft>
                <a:spcPts val="0"/>
              </a:spcAft>
              <a:buSzPts val="2400"/>
              <a:buChar char="■"/>
              <a:defRPr/>
            </a:lvl6pPr>
            <a:lvl7pPr marL="4267093" lvl="6" indent="-507987" rtl="0">
              <a:spcBef>
                <a:spcPts val="800"/>
              </a:spcBef>
              <a:spcAft>
                <a:spcPts val="0"/>
              </a:spcAft>
              <a:buSzPts val="2400"/>
              <a:buChar char="●"/>
              <a:defRPr/>
            </a:lvl7pPr>
            <a:lvl8pPr marL="4876678" lvl="7" indent="-507987" rtl="0">
              <a:spcBef>
                <a:spcPts val="800"/>
              </a:spcBef>
              <a:spcAft>
                <a:spcPts val="0"/>
              </a:spcAft>
              <a:buSzPts val="2400"/>
              <a:buChar char="○"/>
              <a:defRPr/>
            </a:lvl8pPr>
            <a:lvl9pPr marL="5486263" lvl="8" indent="-507987" rtl="0">
              <a:spcBef>
                <a:spcPts val="800"/>
              </a:spcBef>
              <a:spcAft>
                <a:spcPts val="800"/>
              </a:spcAft>
              <a:buSzPts val="2400"/>
              <a:buChar char="■"/>
              <a:defRPr/>
            </a:lvl9pPr>
          </a:lstStyle>
          <a:p>
            <a:r>
              <a:rPr lang="fr-FR" dirty="0"/>
              <a:t>Cliquez pour ajouter du texte</a:t>
            </a:r>
            <a:endParaRPr dirty="0"/>
          </a:p>
        </p:txBody>
      </p:sp>
      <p:sp>
        <p:nvSpPr>
          <p:cNvPr id="19" name="Google Shape;29;p6">
            <a:extLst>
              <a:ext uri="{FF2B5EF4-FFF2-40B4-BE49-F238E27FC236}">
                <a16:creationId xmlns:a16="http://schemas.microsoft.com/office/drawing/2014/main" id="{5DC65C95-BCD5-0541-81A5-EFAA27BEC96E}"/>
              </a:ext>
            </a:extLst>
          </p:cNvPr>
          <p:cNvSpPr txBox="1">
            <a:spLocks noGrp="1"/>
          </p:cNvSpPr>
          <p:nvPr>
            <p:ph type="title" hasCustomPrompt="1"/>
          </p:nvPr>
        </p:nvSpPr>
        <p:spPr>
          <a:xfrm>
            <a:off x="980321" y="988083"/>
            <a:ext cx="8925679" cy="520639"/>
          </a:xfrm>
          <a:prstGeom prst="rect">
            <a:avLst/>
          </a:prstGeom>
        </p:spPr>
        <p:txBody>
          <a:bodyPr spcFirstLastPara="1" wrap="square" lIns="0" tIns="0" rIns="0" bIns="0" anchor="b" anchorCtr="0">
            <a:noAutofit/>
          </a:bodyPr>
          <a:lstStyle>
            <a:lvl1pPr lvl="0" rtl="0">
              <a:spcBef>
                <a:spcPts val="0"/>
              </a:spcBef>
              <a:spcAft>
                <a:spcPts val="0"/>
              </a:spcAft>
              <a:buSzPts val="3200"/>
              <a:buNone/>
              <a:defRPr sz="3000" b="1">
                <a:solidFill>
                  <a:srgbClr val="090095"/>
                </a:solidFill>
                <a:latin typeface="Parkinsans" pitchFamily="2" charset="0"/>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a:r>
              <a:rPr lang="fr-FR" dirty="0"/>
              <a:t>Cliquez pour ajouter le titre</a:t>
            </a:r>
            <a:endParaRPr dirty="0"/>
          </a:p>
        </p:txBody>
      </p:sp>
      <p:cxnSp>
        <p:nvCxnSpPr>
          <p:cNvPr id="21" name="Connecteur droit 20">
            <a:extLst>
              <a:ext uri="{FF2B5EF4-FFF2-40B4-BE49-F238E27FC236}">
                <a16:creationId xmlns:a16="http://schemas.microsoft.com/office/drawing/2014/main" id="{E0D33634-D6A4-4CF7-829D-F3D56FFBDD1E}"/>
              </a:ext>
            </a:extLst>
          </p:cNvPr>
          <p:cNvCxnSpPr>
            <a:cxnSpLocks/>
          </p:cNvCxnSpPr>
          <p:nvPr userDrawn="1"/>
        </p:nvCxnSpPr>
        <p:spPr>
          <a:xfrm>
            <a:off x="6058263" y="1858076"/>
            <a:ext cx="0" cy="4019862"/>
          </a:xfrm>
          <a:prstGeom prst="line">
            <a:avLst/>
          </a:prstGeom>
          <a:ln w="3175"/>
        </p:spPr>
        <p:style>
          <a:lnRef idx="1">
            <a:schemeClr val="accent3"/>
          </a:lnRef>
          <a:fillRef idx="0">
            <a:schemeClr val="accent3"/>
          </a:fillRef>
          <a:effectRef idx="0">
            <a:schemeClr val="accent3"/>
          </a:effectRef>
          <a:fontRef idx="minor">
            <a:schemeClr val="tx1"/>
          </a:fontRef>
        </p:style>
      </p:cxnSp>
      <p:sp>
        <p:nvSpPr>
          <p:cNvPr id="10" name="Espace réservé du texte 2">
            <a:extLst>
              <a:ext uri="{FF2B5EF4-FFF2-40B4-BE49-F238E27FC236}">
                <a16:creationId xmlns:a16="http://schemas.microsoft.com/office/drawing/2014/main" id="{E3603B3B-C9FF-47F1-966E-7492206DED2A}"/>
              </a:ext>
            </a:extLst>
          </p:cNvPr>
          <p:cNvSpPr>
            <a:spLocks noGrp="1"/>
          </p:cNvSpPr>
          <p:nvPr>
            <p:ph type="body" sz="quarter" idx="15" hasCustomPrompt="1"/>
          </p:nvPr>
        </p:nvSpPr>
        <p:spPr>
          <a:xfrm>
            <a:off x="0" y="553661"/>
            <a:ext cx="5833582" cy="215900"/>
          </a:xfrm>
          <a:prstGeom prst="rect">
            <a:avLst/>
          </a:prstGeom>
        </p:spPr>
        <p:txBody>
          <a:bodyPr/>
          <a:lstStyle>
            <a:lvl1pPr marL="76200" indent="0">
              <a:buNone/>
              <a:defRPr sz="1500" b="1" i="1">
                <a:latin typeface="Parkinsans" pitchFamily="2" charset="0"/>
              </a:defRPr>
            </a:lvl1pPr>
          </a:lstStyle>
          <a:p>
            <a:pPr lvl="0"/>
            <a:r>
              <a:rPr lang="fr-FR" dirty="0"/>
              <a:t>Cliquez ici pour du texte</a:t>
            </a:r>
          </a:p>
        </p:txBody>
      </p:sp>
      <p:sp>
        <p:nvSpPr>
          <p:cNvPr id="12" name="Google Shape;32;p6">
            <a:extLst>
              <a:ext uri="{FF2B5EF4-FFF2-40B4-BE49-F238E27FC236}">
                <a16:creationId xmlns:a16="http://schemas.microsoft.com/office/drawing/2014/main" id="{B4891CD4-3824-4F17-BDC6-B3EE5D1F3D67}"/>
              </a:ext>
            </a:extLst>
          </p:cNvPr>
          <p:cNvSpPr txBox="1">
            <a:spLocks noGrp="1"/>
          </p:cNvSpPr>
          <p:nvPr>
            <p:ph type="sldNum" idx="4"/>
          </p:nvPr>
        </p:nvSpPr>
        <p:spPr>
          <a:xfrm>
            <a:off x="11295453" y="6333200"/>
            <a:ext cx="731600" cy="524800"/>
          </a:xfrm>
          <a:prstGeom prst="rect">
            <a:avLst/>
          </a:prstGeom>
          <a:ln>
            <a:noFill/>
          </a:ln>
        </p:spPr>
        <p:txBody>
          <a:bodyPr spcFirstLastPara="1" wrap="square" lIns="0" tIns="0" rIns="0" bIns="0" anchor="ctr" anchorCtr="0">
            <a:noAutofit/>
          </a:bodyPr>
          <a:lstStyle>
            <a:lvl1pPr lvl="0" algn="r" rtl="0">
              <a:buNone/>
              <a:defRPr>
                <a:solidFill>
                  <a:srgbClr val="C31632"/>
                </a:solidFill>
                <a:latin typeface="Parkinsans" pitchFamily="2" charset="0"/>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fr-FR" smtClean="0"/>
              <a:pPr/>
              <a:t>‹N°›</a:t>
            </a:fld>
            <a:endParaRPr lang="fr-FR" dirty="0"/>
          </a:p>
        </p:txBody>
      </p:sp>
    </p:spTree>
    <p:extLst>
      <p:ext uri="{BB962C8B-B14F-4D97-AF65-F5344CB8AC3E}">
        <p14:creationId xmlns:p14="http://schemas.microsoft.com/office/powerpoint/2010/main" val="4099326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re + 1 colonne + 1 photo">
    <p:spTree>
      <p:nvGrpSpPr>
        <p:cNvPr id="1" name=""/>
        <p:cNvGrpSpPr/>
        <p:nvPr/>
      </p:nvGrpSpPr>
      <p:grpSpPr>
        <a:xfrm>
          <a:off x="0" y="0"/>
          <a:ext cx="0" cy="0"/>
          <a:chOff x="0" y="0"/>
          <a:chExt cx="0" cy="0"/>
        </a:xfrm>
      </p:grpSpPr>
      <p:sp>
        <p:nvSpPr>
          <p:cNvPr id="6" name="Espace réservé pour une image  5">
            <a:extLst>
              <a:ext uri="{FF2B5EF4-FFF2-40B4-BE49-F238E27FC236}">
                <a16:creationId xmlns:a16="http://schemas.microsoft.com/office/drawing/2014/main" id="{2A786D32-B8DC-4CF3-A03E-BF4E357A1884}"/>
              </a:ext>
            </a:extLst>
          </p:cNvPr>
          <p:cNvSpPr>
            <a:spLocks noGrp="1"/>
          </p:cNvSpPr>
          <p:nvPr>
            <p:ph type="pic" sz="quarter" idx="15" hasCustomPrompt="1"/>
          </p:nvPr>
        </p:nvSpPr>
        <p:spPr>
          <a:xfrm>
            <a:off x="6283324" y="0"/>
            <a:ext cx="5908676" cy="6858000"/>
          </a:xfrm>
          <a:prstGeom prst="rect">
            <a:avLst/>
          </a:prstGeom>
        </p:spPr>
        <p:txBody>
          <a:bodyPr/>
          <a:lstStyle>
            <a:lvl1pPr marL="76200" marR="0" indent="0" algn="l" defTabSz="914400" rtl="0" eaLnBrk="1" fontAlgn="auto" latinLnBrk="0" hangingPunct="1">
              <a:lnSpc>
                <a:spcPct val="115000"/>
              </a:lnSpc>
              <a:spcBef>
                <a:spcPts val="0"/>
              </a:spcBef>
              <a:spcAft>
                <a:spcPts val="0"/>
              </a:spcAft>
              <a:buClr>
                <a:schemeClr val="bg2">
                  <a:lumMod val="90000"/>
                </a:schemeClr>
              </a:buClr>
              <a:buSzPts val="2400"/>
              <a:buFont typeface="+mj-lt"/>
              <a:buNone/>
              <a:tabLst/>
              <a:defRPr>
                <a:latin typeface="Barlow"/>
              </a:defRPr>
            </a:lvl1pPr>
          </a:lstStyle>
          <a:p>
            <a:pPr marL="533400" marR="0" lvl="0" indent="-457200" algn="l" defTabSz="914400" rtl="0" eaLnBrk="1" fontAlgn="auto" latinLnBrk="0" hangingPunct="1">
              <a:lnSpc>
                <a:spcPct val="115000"/>
              </a:lnSpc>
              <a:spcBef>
                <a:spcPts val="0"/>
              </a:spcBef>
              <a:spcAft>
                <a:spcPts val="0"/>
              </a:spcAft>
              <a:buClr>
                <a:schemeClr val="bg2">
                  <a:lumMod val="90000"/>
                </a:schemeClr>
              </a:buClr>
              <a:buSzPts val="2400"/>
              <a:buFont typeface="+mj-lt"/>
              <a:buAutoNum type="arabicPeriod"/>
              <a:tabLst/>
              <a:defRPr/>
            </a:pPr>
            <a:r>
              <a:rPr lang="fr-FR" dirty="0"/>
              <a:t>Cliquez. Onglet « Insertion », image.</a:t>
            </a:r>
          </a:p>
          <a:p>
            <a:endParaRPr lang="fr-FR" dirty="0"/>
          </a:p>
          <a:p>
            <a:endParaRPr lang="fr-FR" dirty="0"/>
          </a:p>
        </p:txBody>
      </p:sp>
      <p:sp>
        <p:nvSpPr>
          <p:cNvPr id="16" name="Google Shape;25;p5">
            <a:extLst>
              <a:ext uri="{FF2B5EF4-FFF2-40B4-BE49-F238E27FC236}">
                <a16:creationId xmlns:a16="http://schemas.microsoft.com/office/drawing/2014/main" id="{4E9AC727-D595-424B-8DAE-DD364833E15B}"/>
              </a:ext>
            </a:extLst>
          </p:cNvPr>
          <p:cNvSpPr txBox="1">
            <a:spLocks noGrp="1"/>
          </p:cNvSpPr>
          <p:nvPr>
            <p:ph type="body" idx="13" hasCustomPrompt="1"/>
          </p:nvPr>
        </p:nvSpPr>
        <p:spPr>
          <a:xfrm>
            <a:off x="980321" y="2284477"/>
            <a:ext cx="4923173" cy="4019862"/>
          </a:xfrm>
          <a:prstGeom prst="rect">
            <a:avLst/>
          </a:prstGeom>
        </p:spPr>
        <p:txBody>
          <a:bodyPr spcFirstLastPara="1" wrap="square" lIns="0" tIns="0" rIns="0" bIns="0" anchor="t" anchorCtr="0">
            <a:noAutofit/>
          </a:bodyPr>
          <a:lstStyle>
            <a:lvl1pPr marL="609585" lvl="0" indent="-507987" rtl="0">
              <a:spcBef>
                <a:spcPts val="0"/>
              </a:spcBef>
              <a:spcAft>
                <a:spcPts val="0"/>
              </a:spcAft>
              <a:buClr>
                <a:schemeClr val="tx1">
                  <a:lumMod val="50000"/>
                  <a:lumOff val="50000"/>
                </a:schemeClr>
              </a:buClr>
              <a:buSzPts val="2400"/>
              <a:buFont typeface="Inria Sans Light"/>
              <a:buChar char="▸"/>
              <a:defRPr sz="2000">
                <a:solidFill>
                  <a:schemeClr val="tx1">
                    <a:lumMod val="85000"/>
                    <a:lumOff val="15000"/>
                  </a:schemeClr>
                </a:solidFill>
                <a:latin typeface="Parkinsans" pitchFamily="2" charset="0"/>
              </a:defRPr>
            </a:lvl1pPr>
            <a:lvl2pPr marL="1219170" lvl="1" indent="-507987" rtl="0">
              <a:spcBef>
                <a:spcPts val="800"/>
              </a:spcBef>
              <a:spcAft>
                <a:spcPts val="0"/>
              </a:spcAft>
              <a:buSzPts val="2400"/>
              <a:buChar char="▹"/>
              <a:defRPr/>
            </a:lvl2pPr>
            <a:lvl3pPr marL="1828754" lvl="2" indent="-507987" rtl="0">
              <a:spcBef>
                <a:spcPts val="800"/>
              </a:spcBef>
              <a:spcAft>
                <a:spcPts val="0"/>
              </a:spcAft>
              <a:buSzPts val="2400"/>
              <a:buChar char="■"/>
              <a:defRPr/>
            </a:lvl3pPr>
            <a:lvl4pPr marL="2438339" lvl="3" indent="-507987" rtl="0">
              <a:spcBef>
                <a:spcPts val="800"/>
              </a:spcBef>
              <a:spcAft>
                <a:spcPts val="0"/>
              </a:spcAft>
              <a:buSzPts val="2400"/>
              <a:buChar char="●"/>
              <a:defRPr/>
            </a:lvl4pPr>
            <a:lvl5pPr marL="3047924" lvl="4" indent="-507987" rtl="0">
              <a:spcBef>
                <a:spcPts val="800"/>
              </a:spcBef>
              <a:spcAft>
                <a:spcPts val="0"/>
              </a:spcAft>
              <a:buSzPts val="2400"/>
              <a:buChar char="○"/>
              <a:defRPr/>
            </a:lvl5pPr>
            <a:lvl6pPr marL="3657509" lvl="5" indent="-507987" rtl="0">
              <a:spcBef>
                <a:spcPts val="800"/>
              </a:spcBef>
              <a:spcAft>
                <a:spcPts val="0"/>
              </a:spcAft>
              <a:buSzPts val="2400"/>
              <a:buChar char="■"/>
              <a:defRPr/>
            </a:lvl6pPr>
            <a:lvl7pPr marL="4267093" lvl="6" indent="-507987" rtl="0">
              <a:spcBef>
                <a:spcPts val="800"/>
              </a:spcBef>
              <a:spcAft>
                <a:spcPts val="0"/>
              </a:spcAft>
              <a:buSzPts val="2400"/>
              <a:buChar char="●"/>
              <a:defRPr/>
            </a:lvl7pPr>
            <a:lvl8pPr marL="4876678" lvl="7" indent="-507987" rtl="0">
              <a:spcBef>
                <a:spcPts val="800"/>
              </a:spcBef>
              <a:spcAft>
                <a:spcPts val="0"/>
              </a:spcAft>
              <a:buSzPts val="2400"/>
              <a:buChar char="○"/>
              <a:defRPr/>
            </a:lvl8pPr>
            <a:lvl9pPr marL="5486263" lvl="8" indent="-507987" rtl="0">
              <a:spcBef>
                <a:spcPts val="800"/>
              </a:spcBef>
              <a:spcAft>
                <a:spcPts val="800"/>
              </a:spcAft>
              <a:buSzPts val="2400"/>
              <a:buChar char="■"/>
              <a:defRPr/>
            </a:lvl9pPr>
          </a:lstStyle>
          <a:p>
            <a:r>
              <a:rPr lang="fr-FR" dirty="0"/>
              <a:t>Cliquez pour ajouter du texte</a:t>
            </a:r>
            <a:endParaRPr dirty="0"/>
          </a:p>
        </p:txBody>
      </p:sp>
      <p:sp>
        <p:nvSpPr>
          <p:cNvPr id="11" name="Espace réservé du texte 2">
            <a:extLst>
              <a:ext uri="{FF2B5EF4-FFF2-40B4-BE49-F238E27FC236}">
                <a16:creationId xmlns:a16="http://schemas.microsoft.com/office/drawing/2014/main" id="{65EBDEE8-7286-4505-90E1-6CBDC202E1E2}"/>
              </a:ext>
            </a:extLst>
          </p:cNvPr>
          <p:cNvSpPr>
            <a:spLocks noGrp="1"/>
          </p:cNvSpPr>
          <p:nvPr>
            <p:ph type="body" sz="quarter" idx="16" hasCustomPrompt="1"/>
          </p:nvPr>
        </p:nvSpPr>
        <p:spPr>
          <a:xfrm>
            <a:off x="0" y="553661"/>
            <a:ext cx="5833582" cy="215900"/>
          </a:xfrm>
          <a:prstGeom prst="rect">
            <a:avLst/>
          </a:prstGeom>
        </p:spPr>
        <p:txBody>
          <a:bodyPr/>
          <a:lstStyle>
            <a:lvl1pPr marL="76200" indent="0">
              <a:buNone/>
              <a:defRPr sz="1500" b="1" i="1">
                <a:latin typeface="Parkinsans" pitchFamily="2" charset="0"/>
              </a:defRPr>
            </a:lvl1pPr>
          </a:lstStyle>
          <a:p>
            <a:pPr lvl="0"/>
            <a:r>
              <a:rPr lang="fr-FR" dirty="0"/>
              <a:t>Cliquez ici pour du texte</a:t>
            </a:r>
          </a:p>
        </p:txBody>
      </p:sp>
      <p:sp>
        <p:nvSpPr>
          <p:cNvPr id="17" name="Google Shape;24;p5">
            <a:extLst>
              <a:ext uri="{FF2B5EF4-FFF2-40B4-BE49-F238E27FC236}">
                <a16:creationId xmlns:a16="http://schemas.microsoft.com/office/drawing/2014/main" id="{EBAE92C4-41A9-42EC-9114-82CE134C693E}"/>
              </a:ext>
            </a:extLst>
          </p:cNvPr>
          <p:cNvSpPr txBox="1">
            <a:spLocks noGrp="1"/>
          </p:cNvSpPr>
          <p:nvPr>
            <p:ph type="title" hasCustomPrompt="1"/>
          </p:nvPr>
        </p:nvSpPr>
        <p:spPr>
          <a:xfrm>
            <a:off x="980322" y="980321"/>
            <a:ext cx="4853260" cy="877751"/>
          </a:xfrm>
          <a:prstGeom prst="rect">
            <a:avLst/>
          </a:prstGeom>
        </p:spPr>
        <p:txBody>
          <a:bodyPr spcFirstLastPara="1" wrap="square" lIns="0" tIns="0" rIns="0" bIns="0" anchor="b" anchorCtr="0">
            <a:noAutofit/>
          </a:bodyPr>
          <a:lstStyle>
            <a:lvl1pPr marL="0" marR="0" lvl="0" indent="0" algn="l" defTabSz="914400" rtl="0" eaLnBrk="1" fontAlgn="auto" latinLnBrk="0" hangingPunct="1">
              <a:lnSpc>
                <a:spcPct val="90000"/>
              </a:lnSpc>
              <a:spcBef>
                <a:spcPts val="0"/>
              </a:spcBef>
              <a:spcAft>
                <a:spcPts val="0"/>
              </a:spcAft>
              <a:buClrTx/>
              <a:buSzPts val="3200"/>
              <a:buFontTx/>
              <a:buNone/>
              <a:tabLst/>
              <a:defRPr sz="3000" b="1">
                <a:solidFill>
                  <a:srgbClr val="090095"/>
                </a:solidFill>
                <a:latin typeface="Parkinsans" pitchFamily="2" charset="0"/>
                <a:cs typeface="Calibri" panose="020F0502020204030204" pitchFamily="34" charset="0"/>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a:r>
              <a:rPr lang="fr-FR" dirty="0"/>
              <a:t>Cliquez pour ajouter </a:t>
            </a:r>
            <a:br>
              <a:rPr lang="fr-FR" dirty="0"/>
            </a:br>
            <a:r>
              <a:rPr lang="fr-FR" dirty="0"/>
              <a:t>le titre</a:t>
            </a:r>
            <a:endParaRPr dirty="0"/>
          </a:p>
        </p:txBody>
      </p:sp>
      <p:pic>
        <p:nvPicPr>
          <p:cNvPr id="8" name="Imag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07954" y="980323"/>
            <a:ext cx="698407" cy="528400"/>
          </a:xfrm>
          <a:prstGeom prst="rect">
            <a:avLst/>
          </a:prstGeom>
        </p:spPr>
      </p:pic>
      <p:sp>
        <p:nvSpPr>
          <p:cNvPr id="12" name="Google Shape;32;p6">
            <a:extLst>
              <a:ext uri="{FF2B5EF4-FFF2-40B4-BE49-F238E27FC236}">
                <a16:creationId xmlns:a16="http://schemas.microsoft.com/office/drawing/2014/main" id="{B4891CD4-3824-4F17-BDC6-B3EE5D1F3D67}"/>
              </a:ext>
            </a:extLst>
          </p:cNvPr>
          <p:cNvSpPr txBox="1">
            <a:spLocks noGrp="1"/>
          </p:cNvSpPr>
          <p:nvPr>
            <p:ph type="sldNum" idx="4"/>
          </p:nvPr>
        </p:nvSpPr>
        <p:spPr>
          <a:xfrm>
            <a:off x="11295453" y="6333200"/>
            <a:ext cx="731600" cy="524800"/>
          </a:xfrm>
          <a:prstGeom prst="rect">
            <a:avLst/>
          </a:prstGeom>
          <a:ln>
            <a:noFill/>
          </a:ln>
        </p:spPr>
        <p:txBody>
          <a:bodyPr spcFirstLastPara="1" wrap="square" lIns="0" tIns="0" rIns="0" bIns="0" anchor="ctr" anchorCtr="0">
            <a:noAutofit/>
          </a:bodyPr>
          <a:lstStyle>
            <a:lvl1pPr lvl="0" algn="r" rtl="0">
              <a:buNone/>
              <a:defRPr>
                <a:solidFill>
                  <a:schemeClr val="bg1"/>
                </a:solidFill>
                <a:latin typeface="Parkinsans" pitchFamily="2" charset="0"/>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fr-FR" smtClean="0"/>
              <a:pPr/>
              <a:t>‹N°›</a:t>
            </a:fld>
            <a:endParaRPr lang="fr-FR" dirty="0"/>
          </a:p>
        </p:txBody>
      </p:sp>
    </p:spTree>
    <p:extLst>
      <p:ext uri="{BB962C8B-B14F-4D97-AF65-F5344CB8AC3E}">
        <p14:creationId xmlns:p14="http://schemas.microsoft.com/office/powerpoint/2010/main" val="8640334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 photos">
    <p:spTree>
      <p:nvGrpSpPr>
        <p:cNvPr id="1" name=""/>
        <p:cNvGrpSpPr/>
        <p:nvPr/>
      </p:nvGrpSpPr>
      <p:grpSpPr>
        <a:xfrm>
          <a:off x="0" y="0"/>
          <a:ext cx="0" cy="0"/>
          <a:chOff x="0" y="0"/>
          <a:chExt cx="0" cy="0"/>
        </a:xfrm>
      </p:grpSpPr>
      <p:sp>
        <p:nvSpPr>
          <p:cNvPr id="19" name="Google Shape;25;p5">
            <a:extLst>
              <a:ext uri="{FF2B5EF4-FFF2-40B4-BE49-F238E27FC236}">
                <a16:creationId xmlns:a16="http://schemas.microsoft.com/office/drawing/2014/main" id="{D8EC7F52-DD6A-4A18-8085-B8534EEDFB65}"/>
              </a:ext>
            </a:extLst>
          </p:cNvPr>
          <p:cNvSpPr txBox="1">
            <a:spLocks noGrp="1"/>
          </p:cNvSpPr>
          <p:nvPr>
            <p:ph type="body" idx="13" hasCustomPrompt="1"/>
          </p:nvPr>
        </p:nvSpPr>
        <p:spPr>
          <a:xfrm>
            <a:off x="1138803" y="4505333"/>
            <a:ext cx="1985599" cy="978800"/>
          </a:xfrm>
          <a:prstGeom prst="rect">
            <a:avLst/>
          </a:prstGeom>
        </p:spPr>
        <p:txBody>
          <a:bodyPr spcFirstLastPara="1" wrap="square" lIns="0" tIns="0" rIns="0" bIns="0" anchor="t" anchorCtr="0">
            <a:noAutofit/>
          </a:bodyPr>
          <a:lstStyle>
            <a:lvl1pPr marL="101598" lvl="0" indent="0" rtl="0">
              <a:spcBef>
                <a:spcPts val="0"/>
              </a:spcBef>
              <a:spcAft>
                <a:spcPts val="0"/>
              </a:spcAft>
              <a:buClr>
                <a:schemeClr val="tx1">
                  <a:lumMod val="50000"/>
                  <a:lumOff val="50000"/>
                </a:schemeClr>
              </a:buClr>
              <a:buSzPts val="2400"/>
              <a:buFont typeface="Inria Sans Light"/>
              <a:buNone/>
              <a:defRPr sz="1200">
                <a:solidFill>
                  <a:schemeClr val="tx1">
                    <a:lumMod val="85000"/>
                    <a:lumOff val="15000"/>
                  </a:schemeClr>
                </a:solidFill>
                <a:latin typeface="Parkinsans" pitchFamily="2" charset="0"/>
              </a:defRPr>
            </a:lvl1pPr>
            <a:lvl2pPr marL="1219170" lvl="1" indent="-507987" rtl="0">
              <a:spcBef>
                <a:spcPts val="800"/>
              </a:spcBef>
              <a:spcAft>
                <a:spcPts val="0"/>
              </a:spcAft>
              <a:buSzPts val="2400"/>
              <a:buChar char="▹"/>
              <a:defRPr/>
            </a:lvl2pPr>
            <a:lvl3pPr marL="1828754" lvl="2" indent="-507987" rtl="0">
              <a:spcBef>
                <a:spcPts val="800"/>
              </a:spcBef>
              <a:spcAft>
                <a:spcPts val="0"/>
              </a:spcAft>
              <a:buSzPts val="2400"/>
              <a:buChar char="■"/>
              <a:defRPr/>
            </a:lvl3pPr>
            <a:lvl4pPr marL="2438339" lvl="3" indent="-507987" rtl="0">
              <a:spcBef>
                <a:spcPts val="800"/>
              </a:spcBef>
              <a:spcAft>
                <a:spcPts val="0"/>
              </a:spcAft>
              <a:buSzPts val="2400"/>
              <a:buChar char="●"/>
              <a:defRPr/>
            </a:lvl4pPr>
            <a:lvl5pPr marL="3047924" lvl="4" indent="-507987" rtl="0">
              <a:spcBef>
                <a:spcPts val="800"/>
              </a:spcBef>
              <a:spcAft>
                <a:spcPts val="0"/>
              </a:spcAft>
              <a:buSzPts val="2400"/>
              <a:buChar char="○"/>
              <a:defRPr/>
            </a:lvl5pPr>
            <a:lvl6pPr marL="3657509" lvl="5" indent="-507987" rtl="0">
              <a:spcBef>
                <a:spcPts val="800"/>
              </a:spcBef>
              <a:spcAft>
                <a:spcPts val="0"/>
              </a:spcAft>
              <a:buSzPts val="2400"/>
              <a:buChar char="■"/>
              <a:defRPr/>
            </a:lvl6pPr>
            <a:lvl7pPr marL="4267093" lvl="6" indent="-507987" rtl="0">
              <a:spcBef>
                <a:spcPts val="800"/>
              </a:spcBef>
              <a:spcAft>
                <a:spcPts val="0"/>
              </a:spcAft>
              <a:buSzPts val="2400"/>
              <a:buChar char="●"/>
              <a:defRPr/>
            </a:lvl7pPr>
            <a:lvl8pPr marL="4876678" lvl="7" indent="-507987" rtl="0">
              <a:spcBef>
                <a:spcPts val="800"/>
              </a:spcBef>
              <a:spcAft>
                <a:spcPts val="0"/>
              </a:spcAft>
              <a:buSzPts val="2400"/>
              <a:buChar char="○"/>
              <a:defRPr/>
            </a:lvl8pPr>
            <a:lvl9pPr marL="5486263" lvl="8" indent="-507987" rtl="0">
              <a:spcBef>
                <a:spcPts val="800"/>
              </a:spcBef>
              <a:spcAft>
                <a:spcPts val="800"/>
              </a:spcAft>
              <a:buSzPts val="2400"/>
              <a:buChar char="■"/>
              <a:defRPr/>
            </a:lvl9pPr>
          </a:lstStyle>
          <a:p>
            <a:r>
              <a:rPr lang="fr-FR" dirty="0"/>
              <a:t>Cliquez pour ajouter du texte</a:t>
            </a:r>
            <a:endParaRPr dirty="0"/>
          </a:p>
        </p:txBody>
      </p:sp>
      <p:sp>
        <p:nvSpPr>
          <p:cNvPr id="23" name="Google Shape;25;p5">
            <a:extLst>
              <a:ext uri="{FF2B5EF4-FFF2-40B4-BE49-F238E27FC236}">
                <a16:creationId xmlns:a16="http://schemas.microsoft.com/office/drawing/2014/main" id="{71B7F66C-5FF9-4F01-A388-8CAC805DBD2C}"/>
              </a:ext>
            </a:extLst>
          </p:cNvPr>
          <p:cNvSpPr txBox="1">
            <a:spLocks noGrp="1"/>
          </p:cNvSpPr>
          <p:nvPr>
            <p:ph type="body" idx="14" hasCustomPrompt="1"/>
          </p:nvPr>
        </p:nvSpPr>
        <p:spPr>
          <a:xfrm>
            <a:off x="3779235" y="4505333"/>
            <a:ext cx="1985599" cy="978800"/>
          </a:xfrm>
          <a:prstGeom prst="rect">
            <a:avLst/>
          </a:prstGeom>
        </p:spPr>
        <p:txBody>
          <a:bodyPr spcFirstLastPara="1" wrap="square" lIns="0" tIns="0" rIns="0" bIns="0" anchor="t" anchorCtr="0">
            <a:noAutofit/>
          </a:bodyPr>
          <a:lstStyle>
            <a:lvl1pPr marL="101598" lvl="0" indent="0" rtl="0">
              <a:spcBef>
                <a:spcPts val="0"/>
              </a:spcBef>
              <a:spcAft>
                <a:spcPts val="0"/>
              </a:spcAft>
              <a:buClr>
                <a:schemeClr val="tx1">
                  <a:lumMod val="50000"/>
                  <a:lumOff val="50000"/>
                </a:schemeClr>
              </a:buClr>
              <a:buSzPts val="2400"/>
              <a:buFont typeface="Inria Sans Light"/>
              <a:buNone/>
              <a:defRPr sz="1200">
                <a:solidFill>
                  <a:schemeClr val="tx1">
                    <a:lumMod val="85000"/>
                    <a:lumOff val="15000"/>
                  </a:schemeClr>
                </a:solidFill>
                <a:latin typeface="Parkinsans" pitchFamily="2" charset="0"/>
              </a:defRPr>
            </a:lvl1pPr>
            <a:lvl2pPr marL="1219170" lvl="1" indent="-507987" rtl="0">
              <a:spcBef>
                <a:spcPts val="800"/>
              </a:spcBef>
              <a:spcAft>
                <a:spcPts val="0"/>
              </a:spcAft>
              <a:buSzPts val="2400"/>
              <a:buChar char="▹"/>
              <a:defRPr/>
            </a:lvl2pPr>
            <a:lvl3pPr marL="1828754" lvl="2" indent="-507987" rtl="0">
              <a:spcBef>
                <a:spcPts val="800"/>
              </a:spcBef>
              <a:spcAft>
                <a:spcPts val="0"/>
              </a:spcAft>
              <a:buSzPts val="2400"/>
              <a:buChar char="■"/>
              <a:defRPr/>
            </a:lvl3pPr>
            <a:lvl4pPr marL="2438339" lvl="3" indent="-507987" rtl="0">
              <a:spcBef>
                <a:spcPts val="800"/>
              </a:spcBef>
              <a:spcAft>
                <a:spcPts val="0"/>
              </a:spcAft>
              <a:buSzPts val="2400"/>
              <a:buChar char="●"/>
              <a:defRPr/>
            </a:lvl4pPr>
            <a:lvl5pPr marL="3047924" lvl="4" indent="-507987" rtl="0">
              <a:spcBef>
                <a:spcPts val="800"/>
              </a:spcBef>
              <a:spcAft>
                <a:spcPts val="0"/>
              </a:spcAft>
              <a:buSzPts val="2400"/>
              <a:buChar char="○"/>
              <a:defRPr/>
            </a:lvl5pPr>
            <a:lvl6pPr marL="3657509" lvl="5" indent="-507987" rtl="0">
              <a:spcBef>
                <a:spcPts val="800"/>
              </a:spcBef>
              <a:spcAft>
                <a:spcPts val="0"/>
              </a:spcAft>
              <a:buSzPts val="2400"/>
              <a:buChar char="■"/>
              <a:defRPr/>
            </a:lvl6pPr>
            <a:lvl7pPr marL="4267093" lvl="6" indent="-507987" rtl="0">
              <a:spcBef>
                <a:spcPts val="800"/>
              </a:spcBef>
              <a:spcAft>
                <a:spcPts val="0"/>
              </a:spcAft>
              <a:buSzPts val="2400"/>
              <a:buChar char="●"/>
              <a:defRPr/>
            </a:lvl7pPr>
            <a:lvl8pPr marL="4876678" lvl="7" indent="-507987" rtl="0">
              <a:spcBef>
                <a:spcPts val="800"/>
              </a:spcBef>
              <a:spcAft>
                <a:spcPts val="0"/>
              </a:spcAft>
              <a:buSzPts val="2400"/>
              <a:buChar char="○"/>
              <a:defRPr/>
            </a:lvl8pPr>
            <a:lvl9pPr marL="5486263" lvl="8" indent="-507987" rtl="0">
              <a:spcBef>
                <a:spcPts val="800"/>
              </a:spcBef>
              <a:spcAft>
                <a:spcPts val="800"/>
              </a:spcAft>
              <a:buSzPts val="2400"/>
              <a:buChar char="■"/>
              <a:defRPr/>
            </a:lvl9pPr>
          </a:lstStyle>
          <a:p>
            <a:r>
              <a:rPr lang="fr-FR" dirty="0"/>
              <a:t>Cliquez pour ajouter du texte</a:t>
            </a:r>
            <a:endParaRPr dirty="0"/>
          </a:p>
        </p:txBody>
      </p:sp>
      <p:sp>
        <p:nvSpPr>
          <p:cNvPr id="24" name="Google Shape;25;p5">
            <a:extLst>
              <a:ext uri="{FF2B5EF4-FFF2-40B4-BE49-F238E27FC236}">
                <a16:creationId xmlns:a16="http://schemas.microsoft.com/office/drawing/2014/main" id="{C6A585DF-B43D-44EF-B158-2138AD45C777}"/>
              </a:ext>
            </a:extLst>
          </p:cNvPr>
          <p:cNvSpPr txBox="1">
            <a:spLocks noGrp="1"/>
          </p:cNvSpPr>
          <p:nvPr>
            <p:ph type="body" idx="15" hasCustomPrompt="1"/>
          </p:nvPr>
        </p:nvSpPr>
        <p:spPr>
          <a:xfrm>
            <a:off x="6414074" y="4505333"/>
            <a:ext cx="1985599" cy="978800"/>
          </a:xfrm>
          <a:prstGeom prst="rect">
            <a:avLst/>
          </a:prstGeom>
        </p:spPr>
        <p:txBody>
          <a:bodyPr spcFirstLastPara="1" wrap="square" lIns="0" tIns="0" rIns="0" bIns="0" anchor="t" anchorCtr="0">
            <a:noAutofit/>
          </a:bodyPr>
          <a:lstStyle>
            <a:lvl1pPr marL="101598" lvl="0" indent="0" rtl="0">
              <a:spcBef>
                <a:spcPts val="0"/>
              </a:spcBef>
              <a:spcAft>
                <a:spcPts val="0"/>
              </a:spcAft>
              <a:buClr>
                <a:schemeClr val="tx1">
                  <a:lumMod val="50000"/>
                  <a:lumOff val="50000"/>
                </a:schemeClr>
              </a:buClr>
              <a:buSzPts val="2400"/>
              <a:buFont typeface="Inria Sans Light"/>
              <a:buNone/>
              <a:defRPr sz="1200">
                <a:solidFill>
                  <a:schemeClr val="tx1">
                    <a:lumMod val="85000"/>
                    <a:lumOff val="15000"/>
                  </a:schemeClr>
                </a:solidFill>
                <a:latin typeface="Parkinsans" pitchFamily="2" charset="0"/>
              </a:defRPr>
            </a:lvl1pPr>
            <a:lvl2pPr marL="1219170" lvl="1" indent="-507987" rtl="0">
              <a:spcBef>
                <a:spcPts val="800"/>
              </a:spcBef>
              <a:spcAft>
                <a:spcPts val="0"/>
              </a:spcAft>
              <a:buSzPts val="2400"/>
              <a:buChar char="▹"/>
              <a:defRPr/>
            </a:lvl2pPr>
            <a:lvl3pPr marL="1828754" lvl="2" indent="-507987" rtl="0">
              <a:spcBef>
                <a:spcPts val="800"/>
              </a:spcBef>
              <a:spcAft>
                <a:spcPts val="0"/>
              </a:spcAft>
              <a:buSzPts val="2400"/>
              <a:buChar char="■"/>
              <a:defRPr/>
            </a:lvl3pPr>
            <a:lvl4pPr marL="2438339" lvl="3" indent="-507987" rtl="0">
              <a:spcBef>
                <a:spcPts val="800"/>
              </a:spcBef>
              <a:spcAft>
                <a:spcPts val="0"/>
              </a:spcAft>
              <a:buSzPts val="2400"/>
              <a:buChar char="●"/>
              <a:defRPr/>
            </a:lvl4pPr>
            <a:lvl5pPr marL="3047924" lvl="4" indent="-507987" rtl="0">
              <a:spcBef>
                <a:spcPts val="800"/>
              </a:spcBef>
              <a:spcAft>
                <a:spcPts val="0"/>
              </a:spcAft>
              <a:buSzPts val="2400"/>
              <a:buChar char="○"/>
              <a:defRPr/>
            </a:lvl5pPr>
            <a:lvl6pPr marL="3657509" lvl="5" indent="-507987" rtl="0">
              <a:spcBef>
                <a:spcPts val="800"/>
              </a:spcBef>
              <a:spcAft>
                <a:spcPts val="0"/>
              </a:spcAft>
              <a:buSzPts val="2400"/>
              <a:buChar char="■"/>
              <a:defRPr/>
            </a:lvl6pPr>
            <a:lvl7pPr marL="4267093" lvl="6" indent="-507987" rtl="0">
              <a:spcBef>
                <a:spcPts val="800"/>
              </a:spcBef>
              <a:spcAft>
                <a:spcPts val="0"/>
              </a:spcAft>
              <a:buSzPts val="2400"/>
              <a:buChar char="●"/>
              <a:defRPr/>
            </a:lvl7pPr>
            <a:lvl8pPr marL="4876678" lvl="7" indent="-507987" rtl="0">
              <a:spcBef>
                <a:spcPts val="800"/>
              </a:spcBef>
              <a:spcAft>
                <a:spcPts val="0"/>
              </a:spcAft>
              <a:buSzPts val="2400"/>
              <a:buChar char="○"/>
              <a:defRPr/>
            </a:lvl8pPr>
            <a:lvl9pPr marL="5486263" lvl="8" indent="-507987" rtl="0">
              <a:spcBef>
                <a:spcPts val="800"/>
              </a:spcBef>
              <a:spcAft>
                <a:spcPts val="800"/>
              </a:spcAft>
              <a:buSzPts val="2400"/>
              <a:buChar char="■"/>
              <a:defRPr/>
            </a:lvl9pPr>
          </a:lstStyle>
          <a:p>
            <a:r>
              <a:rPr lang="fr-FR" dirty="0"/>
              <a:t>Cliquez pour ajouter du texte</a:t>
            </a:r>
            <a:endParaRPr dirty="0"/>
          </a:p>
        </p:txBody>
      </p:sp>
      <p:sp>
        <p:nvSpPr>
          <p:cNvPr id="25" name="Google Shape;25;p5">
            <a:extLst>
              <a:ext uri="{FF2B5EF4-FFF2-40B4-BE49-F238E27FC236}">
                <a16:creationId xmlns:a16="http://schemas.microsoft.com/office/drawing/2014/main" id="{BB89BCC3-C074-43D1-B550-06B3D4104482}"/>
              </a:ext>
            </a:extLst>
          </p:cNvPr>
          <p:cNvSpPr txBox="1">
            <a:spLocks noGrp="1"/>
          </p:cNvSpPr>
          <p:nvPr>
            <p:ph type="body" idx="16" hasCustomPrompt="1"/>
          </p:nvPr>
        </p:nvSpPr>
        <p:spPr>
          <a:xfrm>
            <a:off x="9058503" y="4505333"/>
            <a:ext cx="1985599" cy="978800"/>
          </a:xfrm>
          <a:prstGeom prst="rect">
            <a:avLst/>
          </a:prstGeom>
        </p:spPr>
        <p:txBody>
          <a:bodyPr spcFirstLastPara="1" wrap="square" lIns="0" tIns="0" rIns="0" bIns="0" anchor="t" anchorCtr="0">
            <a:noAutofit/>
          </a:bodyPr>
          <a:lstStyle>
            <a:lvl1pPr marL="101598" lvl="0" indent="0" rtl="0">
              <a:spcBef>
                <a:spcPts val="0"/>
              </a:spcBef>
              <a:spcAft>
                <a:spcPts val="0"/>
              </a:spcAft>
              <a:buClr>
                <a:schemeClr val="tx1">
                  <a:lumMod val="50000"/>
                  <a:lumOff val="50000"/>
                </a:schemeClr>
              </a:buClr>
              <a:buSzPts val="2400"/>
              <a:buFont typeface="Inria Sans Light"/>
              <a:buNone/>
              <a:defRPr sz="1200">
                <a:solidFill>
                  <a:schemeClr val="tx1">
                    <a:lumMod val="85000"/>
                    <a:lumOff val="15000"/>
                  </a:schemeClr>
                </a:solidFill>
                <a:latin typeface="Parkinsans" pitchFamily="2" charset="0"/>
              </a:defRPr>
            </a:lvl1pPr>
            <a:lvl2pPr marL="1219170" lvl="1" indent="-507987" rtl="0">
              <a:spcBef>
                <a:spcPts val="800"/>
              </a:spcBef>
              <a:spcAft>
                <a:spcPts val="0"/>
              </a:spcAft>
              <a:buSzPts val="2400"/>
              <a:buChar char="▹"/>
              <a:defRPr/>
            </a:lvl2pPr>
            <a:lvl3pPr marL="1828754" lvl="2" indent="-507987" rtl="0">
              <a:spcBef>
                <a:spcPts val="800"/>
              </a:spcBef>
              <a:spcAft>
                <a:spcPts val="0"/>
              </a:spcAft>
              <a:buSzPts val="2400"/>
              <a:buChar char="■"/>
              <a:defRPr/>
            </a:lvl3pPr>
            <a:lvl4pPr marL="2438339" lvl="3" indent="-507987" rtl="0">
              <a:spcBef>
                <a:spcPts val="800"/>
              </a:spcBef>
              <a:spcAft>
                <a:spcPts val="0"/>
              </a:spcAft>
              <a:buSzPts val="2400"/>
              <a:buChar char="●"/>
              <a:defRPr/>
            </a:lvl4pPr>
            <a:lvl5pPr marL="3047924" lvl="4" indent="-507987" rtl="0">
              <a:spcBef>
                <a:spcPts val="800"/>
              </a:spcBef>
              <a:spcAft>
                <a:spcPts val="0"/>
              </a:spcAft>
              <a:buSzPts val="2400"/>
              <a:buChar char="○"/>
              <a:defRPr/>
            </a:lvl5pPr>
            <a:lvl6pPr marL="3657509" lvl="5" indent="-507987" rtl="0">
              <a:spcBef>
                <a:spcPts val="800"/>
              </a:spcBef>
              <a:spcAft>
                <a:spcPts val="0"/>
              </a:spcAft>
              <a:buSzPts val="2400"/>
              <a:buChar char="■"/>
              <a:defRPr/>
            </a:lvl6pPr>
            <a:lvl7pPr marL="4267093" lvl="6" indent="-507987" rtl="0">
              <a:spcBef>
                <a:spcPts val="800"/>
              </a:spcBef>
              <a:spcAft>
                <a:spcPts val="0"/>
              </a:spcAft>
              <a:buSzPts val="2400"/>
              <a:buChar char="●"/>
              <a:defRPr/>
            </a:lvl7pPr>
            <a:lvl8pPr marL="4876678" lvl="7" indent="-507987" rtl="0">
              <a:spcBef>
                <a:spcPts val="800"/>
              </a:spcBef>
              <a:spcAft>
                <a:spcPts val="0"/>
              </a:spcAft>
              <a:buSzPts val="2400"/>
              <a:buChar char="○"/>
              <a:defRPr/>
            </a:lvl8pPr>
            <a:lvl9pPr marL="5486263" lvl="8" indent="-507987" rtl="0">
              <a:spcBef>
                <a:spcPts val="800"/>
              </a:spcBef>
              <a:spcAft>
                <a:spcPts val="800"/>
              </a:spcAft>
              <a:buSzPts val="2400"/>
              <a:buChar char="■"/>
              <a:defRPr/>
            </a:lvl9pPr>
          </a:lstStyle>
          <a:p>
            <a:r>
              <a:rPr lang="fr-FR" dirty="0"/>
              <a:t>Cliquez pour ajouter du texte</a:t>
            </a:r>
            <a:endParaRPr dirty="0"/>
          </a:p>
        </p:txBody>
      </p:sp>
      <p:sp>
        <p:nvSpPr>
          <p:cNvPr id="29" name="Espace réservé pour une image  4">
            <a:extLst>
              <a:ext uri="{FF2B5EF4-FFF2-40B4-BE49-F238E27FC236}">
                <a16:creationId xmlns:a16="http://schemas.microsoft.com/office/drawing/2014/main" id="{C90A7ACF-D2CA-4969-9CE8-AE529198F775}"/>
              </a:ext>
            </a:extLst>
          </p:cNvPr>
          <p:cNvSpPr>
            <a:spLocks noGrp="1"/>
          </p:cNvSpPr>
          <p:nvPr>
            <p:ph type="pic" sz="quarter" idx="17"/>
          </p:nvPr>
        </p:nvSpPr>
        <p:spPr>
          <a:xfrm>
            <a:off x="3779235" y="2346633"/>
            <a:ext cx="1985600" cy="1985600"/>
          </a:xfrm>
          <a:prstGeom prst="ellipse">
            <a:avLst/>
          </a:prstGeom>
        </p:spPr>
        <p:txBody>
          <a:bodyPr/>
          <a:lstStyle/>
          <a:p>
            <a:r>
              <a:rPr lang="fr-FR"/>
              <a:t>Cliquez sur l'icône pour ajouter une image</a:t>
            </a:r>
          </a:p>
        </p:txBody>
      </p:sp>
      <p:sp>
        <p:nvSpPr>
          <p:cNvPr id="30" name="Espace réservé pour une image  4">
            <a:extLst>
              <a:ext uri="{FF2B5EF4-FFF2-40B4-BE49-F238E27FC236}">
                <a16:creationId xmlns:a16="http://schemas.microsoft.com/office/drawing/2014/main" id="{63F74F9A-9401-4051-92B1-9088FA56BFFB}"/>
              </a:ext>
            </a:extLst>
          </p:cNvPr>
          <p:cNvSpPr>
            <a:spLocks noGrp="1"/>
          </p:cNvSpPr>
          <p:nvPr>
            <p:ph type="pic" sz="quarter" idx="18"/>
          </p:nvPr>
        </p:nvSpPr>
        <p:spPr>
          <a:xfrm>
            <a:off x="1138803" y="2346633"/>
            <a:ext cx="1985600" cy="1985600"/>
          </a:xfrm>
          <a:prstGeom prst="ellipse">
            <a:avLst/>
          </a:prstGeom>
        </p:spPr>
        <p:txBody>
          <a:bodyPr/>
          <a:lstStyle/>
          <a:p>
            <a:r>
              <a:rPr lang="fr-FR"/>
              <a:t>Cliquez sur l'icône pour ajouter une image</a:t>
            </a:r>
          </a:p>
        </p:txBody>
      </p:sp>
      <p:sp>
        <p:nvSpPr>
          <p:cNvPr id="31" name="Espace réservé pour une image  4">
            <a:extLst>
              <a:ext uri="{FF2B5EF4-FFF2-40B4-BE49-F238E27FC236}">
                <a16:creationId xmlns:a16="http://schemas.microsoft.com/office/drawing/2014/main" id="{A81C8697-B6A3-4517-852B-87C1FE80781F}"/>
              </a:ext>
            </a:extLst>
          </p:cNvPr>
          <p:cNvSpPr>
            <a:spLocks noGrp="1"/>
          </p:cNvSpPr>
          <p:nvPr>
            <p:ph type="pic" sz="quarter" idx="19"/>
          </p:nvPr>
        </p:nvSpPr>
        <p:spPr>
          <a:xfrm>
            <a:off x="9058502" y="2346633"/>
            <a:ext cx="1985600" cy="1985600"/>
          </a:xfrm>
          <a:prstGeom prst="ellipse">
            <a:avLst/>
          </a:prstGeom>
        </p:spPr>
        <p:txBody>
          <a:bodyPr/>
          <a:lstStyle/>
          <a:p>
            <a:r>
              <a:rPr lang="fr-FR"/>
              <a:t>Cliquez sur l'icône pour ajouter une image</a:t>
            </a:r>
          </a:p>
        </p:txBody>
      </p:sp>
      <p:sp>
        <p:nvSpPr>
          <p:cNvPr id="32" name="Espace réservé pour une image  4">
            <a:extLst>
              <a:ext uri="{FF2B5EF4-FFF2-40B4-BE49-F238E27FC236}">
                <a16:creationId xmlns:a16="http://schemas.microsoft.com/office/drawing/2014/main" id="{2ED763CE-E3AB-4511-8062-80196FAF2C09}"/>
              </a:ext>
            </a:extLst>
          </p:cNvPr>
          <p:cNvSpPr>
            <a:spLocks noGrp="1"/>
          </p:cNvSpPr>
          <p:nvPr>
            <p:ph type="pic" sz="quarter" idx="20"/>
          </p:nvPr>
        </p:nvSpPr>
        <p:spPr>
          <a:xfrm>
            <a:off x="6418070" y="2346633"/>
            <a:ext cx="1985600" cy="1985600"/>
          </a:xfrm>
          <a:prstGeom prst="ellipse">
            <a:avLst/>
          </a:prstGeom>
        </p:spPr>
        <p:txBody>
          <a:bodyPr/>
          <a:lstStyle/>
          <a:p>
            <a:r>
              <a:rPr lang="fr-FR"/>
              <a:t>Cliquez sur l'icône pour ajouter une image</a:t>
            </a:r>
          </a:p>
        </p:txBody>
      </p:sp>
      <p:sp>
        <p:nvSpPr>
          <p:cNvPr id="33" name="Google Shape;29;p6">
            <a:extLst>
              <a:ext uri="{FF2B5EF4-FFF2-40B4-BE49-F238E27FC236}">
                <a16:creationId xmlns:a16="http://schemas.microsoft.com/office/drawing/2014/main" id="{15E65981-966F-4668-92BC-6DFA088DEC5B}"/>
              </a:ext>
            </a:extLst>
          </p:cNvPr>
          <p:cNvSpPr txBox="1">
            <a:spLocks noGrp="1"/>
          </p:cNvSpPr>
          <p:nvPr>
            <p:ph type="title" hasCustomPrompt="1"/>
          </p:nvPr>
        </p:nvSpPr>
        <p:spPr>
          <a:xfrm>
            <a:off x="980321" y="988083"/>
            <a:ext cx="9017119" cy="520639"/>
          </a:xfrm>
          <a:prstGeom prst="rect">
            <a:avLst/>
          </a:prstGeom>
        </p:spPr>
        <p:txBody>
          <a:bodyPr spcFirstLastPara="1" wrap="square" lIns="0" tIns="0" rIns="0" bIns="0" anchor="b" anchorCtr="0">
            <a:noAutofit/>
          </a:bodyPr>
          <a:lstStyle>
            <a:lvl1pPr lvl="0" rtl="0">
              <a:spcBef>
                <a:spcPts val="0"/>
              </a:spcBef>
              <a:spcAft>
                <a:spcPts val="0"/>
              </a:spcAft>
              <a:buSzPts val="3200"/>
              <a:buNone/>
              <a:defRPr sz="3000" b="1">
                <a:solidFill>
                  <a:srgbClr val="090095"/>
                </a:solidFill>
                <a:latin typeface="Parkinsans" pitchFamily="2" charset="0"/>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a:r>
              <a:rPr lang="fr-FR" dirty="0"/>
              <a:t>Cliquez pour ajouter le titre</a:t>
            </a:r>
            <a:endParaRPr dirty="0"/>
          </a:p>
        </p:txBody>
      </p:sp>
      <p:sp>
        <p:nvSpPr>
          <p:cNvPr id="14" name="Espace réservé du texte 2">
            <a:extLst>
              <a:ext uri="{FF2B5EF4-FFF2-40B4-BE49-F238E27FC236}">
                <a16:creationId xmlns:a16="http://schemas.microsoft.com/office/drawing/2014/main" id="{58AC0288-C6D1-4861-A185-4FBE10524024}"/>
              </a:ext>
            </a:extLst>
          </p:cNvPr>
          <p:cNvSpPr>
            <a:spLocks noGrp="1"/>
          </p:cNvSpPr>
          <p:nvPr>
            <p:ph type="body" sz="quarter" idx="21" hasCustomPrompt="1"/>
          </p:nvPr>
        </p:nvSpPr>
        <p:spPr>
          <a:xfrm>
            <a:off x="0" y="553661"/>
            <a:ext cx="5833582" cy="215900"/>
          </a:xfrm>
          <a:prstGeom prst="rect">
            <a:avLst/>
          </a:prstGeom>
        </p:spPr>
        <p:txBody>
          <a:bodyPr/>
          <a:lstStyle>
            <a:lvl1pPr marL="76200" indent="0">
              <a:buNone/>
              <a:defRPr sz="1500" b="1" i="1">
                <a:latin typeface="Parkinsans" pitchFamily="2" charset="0"/>
              </a:defRPr>
            </a:lvl1pPr>
          </a:lstStyle>
          <a:p>
            <a:pPr lvl="0"/>
            <a:r>
              <a:rPr lang="fr-FR" dirty="0"/>
              <a:t>Cliquez ici pour du texte</a:t>
            </a:r>
          </a:p>
        </p:txBody>
      </p:sp>
      <p:pic>
        <p:nvPicPr>
          <p:cNvPr id="15" name="Image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07954" y="980323"/>
            <a:ext cx="698407" cy="528400"/>
          </a:xfrm>
          <a:prstGeom prst="rect">
            <a:avLst/>
          </a:prstGeom>
        </p:spPr>
      </p:pic>
      <p:sp>
        <p:nvSpPr>
          <p:cNvPr id="17" name="Google Shape;32;p6">
            <a:extLst>
              <a:ext uri="{FF2B5EF4-FFF2-40B4-BE49-F238E27FC236}">
                <a16:creationId xmlns:a16="http://schemas.microsoft.com/office/drawing/2014/main" id="{B4891CD4-3824-4F17-BDC6-B3EE5D1F3D67}"/>
              </a:ext>
            </a:extLst>
          </p:cNvPr>
          <p:cNvSpPr txBox="1">
            <a:spLocks noGrp="1"/>
          </p:cNvSpPr>
          <p:nvPr>
            <p:ph type="sldNum" idx="4"/>
          </p:nvPr>
        </p:nvSpPr>
        <p:spPr>
          <a:xfrm>
            <a:off x="11295453" y="6333200"/>
            <a:ext cx="731600" cy="524800"/>
          </a:xfrm>
          <a:prstGeom prst="rect">
            <a:avLst/>
          </a:prstGeom>
          <a:ln>
            <a:noFill/>
          </a:ln>
        </p:spPr>
        <p:txBody>
          <a:bodyPr spcFirstLastPara="1" wrap="square" lIns="0" tIns="0" rIns="0" bIns="0" anchor="ctr" anchorCtr="0">
            <a:noAutofit/>
          </a:bodyPr>
          <a:lstStyle>
            <a:lvl1pPr lvl="0" algn="r" rtl="0">
              <a:buNone/>
              <a:defRPr>
                <a:solidFill>
                  <a:srgbClr val="C31632"/>
                </a:solidFill>
                <a:latin typeface="Parkinsans" pitchFamily="2" charset="0"/>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fr-FR" smtClean="0"/>
              <a:pPr/>
              <a:t>‹N°›</a:t>
            </a:fld>
            <a:endParaRPr lang="fr-FR" dirty="0"/>
          </a:p>
        </p:txBody>
      </p:sp>
    </p:spTree>
    <p:extLst>
      <p:ext uri="{BB962C8B-B14F-4D97-AF65-F5344CB8AC3E}">
        <p14:creationId xmlns:p14="http://schemas.microsoft.com/office/powerpoint/2010/main" val="18996079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re + 2 Colonnes + 1 ligne">
    <p:spTree>
      <p:nvGrpSpPr>
        <p:cNvPr id="1" name=""/>
        <p:cNvGrpSpPr/>
        <p:nvPr/>
      </p:nvGrpSpPr>
      <p:grpSpPr>
        <a:xfrm>
          <a:off x="0" y="0"/>
          <a:ext cx="0" cy="0"/>
          <a:chOff x="0" y="0"/>
          <a:chExt cx="0" cy="0"/>
        </a:xfrm>
      </p:grpSpPr>
      <p:sp>
        <p:nvSpPr>
          <p:cNvPr id="7" name="Google Shape;29;p6">
            <a:extLst>
              <a:ext uri="{FF2B5EF4-FFF2-40B4-BE49-F238E27FC236}">
                <a16:creationId xmlns:a16="http://schemas.microsoft.com/office/drawing/2014/main" id="{573C3066-7235-C74F-8A91-7ED440FE7014}"/>
              </a:ext>
            </a:extLst>
          </p:cNvPr>
          <p:cNvSpPr txBox="1">
            <a:spLocks noGrp="1"/>
          </p:cNvSpPr>
          <p:nvPr>
            <p:ph type="title" hasCustomPrompt="1"/>
          </p:nvPr>
        </p:nvSpPr>
        <p:spPr>
          <a:xfrm>
            <a:off x="980324" y="980322"/>
            <a:ext cx="8915516" cy="528400"/>
          </a:xfrm>
          <a:prstGeom prst="rect">
            <a:avLst/>
          </a:prstGeom>
        </p:spPr>
        <p:txBody>
          <a:bodyPr spcFirstLastPara="1" wrap="square" lIns="0" tIns="0" rIns="0" bIns="0" anchor="b" anchorCtr="0">
            <a:noAutofit/>
          </a:bodyPr>
          <a:lstStyle>
            <a:lvl1pPr lvl="0" rtl="0">
              <a:spcBef>
                <a:spcPts val="0"/>
              </a:spcBef>
              <a:spcAft>
                <a:spcPts val="0"/>
              </a:spcAft>
              <a:buSzPts val="3200"/>
              <a:buNone/>
              <a:defRPr sz="3000" b="1">
                <a:solidFill>
                  <a:srgbClr val="090095"/>
                </a:solidFill>
                <a:latin typeface="Parkinsans" pitchFamily="2" charset="0"/>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a:r>
              <a:rPr lang="fr-FR" dirty="0"/>
              <a:t>Cliquez pour ajouter le titre</a:t>
            </a:r>
            <a:endParaRPr dirty="0"/>
          </a:p>
        </p:txBody>
      </p:sp>
      <p:sp>
        <p:nvSpPr>
          <p:cNvPr id="9" name="Google Shape;25;p5">
            <a:extLst>
              <a:ext uri="{FF2B5EF4-FFF2-40B4-BE49-F238E27FC236}">
                <a16:creationId xmlns:a16="http://schemas.microsoft.com/office/drawing/2014/main" id="{1226BB42-3328-8A42-92EC-D11B69B137C7}"/>
              </a:ext>
            </a:extLst>
          </p:cNvPr>
          <p:cNvSpPr txBox="1">
            <a:spLocks noGrp="1"/>
          </p:cNvSpPr>
          <p:nvPr>
            <p:ph type="body" idx="15" hasCustomPrompt="1"/>
          </p:nvPr>
        </p:nvSpPr>
        <p:spPr>
          <a:xfrm>
            <a:off x="3410997" y="5292262"/>
            <a:ext cx="5336754" cy="862034"/>
          </a:xfrm>
          <a:prstGeom prst="rect">
            <a:avLst/>
          </a:prstGeom>
        </p:spPr>
        <p:txBody>
          <a:bodyPr spcFirstLastPara="1" wrap="square" lIns="0" tIns="0" rIns="0" bIns="0" anchor="t" anchorCtr="0">
            <a:noAutofit/>
          </a:bodyPr>
          <a:lstStyle>
            <a:lvl1pPr marL="101598" lvl="0" indent="0" algn="ctr" rtl="0">
              <a:spcBef>
                <a:spcPts val="0"/>
              </a:spcBef>
              <a:spcAft>
                <a:spcPts val="0"/>
              </a:spcAft>
              <a:buClr>
                <a:schemeClr val="tx1">
                  <a:lumMod val="50000"/>
                  <a:lumOff val="50000"/>
                </a:schemeClr>
              </a:buClr>
              <a:buSzPts val="2400"/>
              <a:buFont typeface="Inria Sans Light"/>
              <a:buNone/>
              <a:defRPr sz="1800" b="1" i="1">
                <a:solidFill>
                  <a:schemeClr val="bg1">
                    <a:lumMod val="50000"/>
                  </a:schemeClr>
                </a:solidFill>
                <a:latin typeface="Parkinsans" pitchFamily="2" charset="0"/>
                <a:ea typeface="Adobe Gothic Std B" panose="020B0800000000000000" pitchFamily="34" charset="-128"/>
              </a:defRPr>
            </a:lvl1pPr>
            <a:lvl2pPr marL="1219170" lvl="1" indent="-507987" rtl="0">
              <a:spcBef>
                <a:spcPts val="800"/>
              </a:spcBef>
              <a:spcAft>
                <a:spcPts val="0"/>
              </a:spcAft>
              <a:buSzPts val="2400"/>
              <a:buChar char="▹"/>
              <a:defRPr/>
            </a:lvl2pPr>
            <a:lvl3pPr marL="1828754" lvl="2" indent="-507987" rtl="0">
              <a:spcBef>
                <a:spcPts val="800"/>
              </a:spcBef>
              <a:spcAft>
                <a:spcPts val="0"/>
              </a:spcAft>
              <a:buSzPts val="2400"/>
              <a:buChar char="■"/>
              <a:defRPr/>
            </a:lvl3pPr>
            <a:lvl4pPr marL="2438339" lvl="3" indent="-507987" rtl="0">
              <a:spcBef>
                <a:spcPts val="800"/>
              </a:spcBef>
              <a:spcAft>
                <a:spcPts val="0"/>
              </a:spcAft>
              <a:buSzPts val="2400"/>
              <a:buChar char="●"/>
              <a:defRPr/>
            </a:lvl4pPr>
            <a:lvl5pPr marL="3047924" lvl="4" indent="-507987" rtl="0">
              <a:spcBef>
                <a:spcPts val="800"/>
              </a:spcBef>
              <a:spcAft>
                <a:spcPts val="0"/>
              </a:spcAft>
              <a:buSzPts val="2400"/>
              <a:buChar char="○"/>
              <a:defRPr/>
            </a:lvl5pPr>
            <a:lvl6pPr marL="3657509" lvl="5" indent="-507987" rtl="0">
              <a:spcBef>
                <a:spcPts val="800"/>
              </a:spcBef>
              <a:spcAft>
                <a:spcPts val="0"/>
              </a:spcAft>
              <a:buSzPts val="2400"/>
              <a:buChar char="■"/>
              <a:defRPr/>
            </a:lvl6pPr>
            <a:lvl7pPr marL="4267093" lvl="6" indent="-507987" rtl="0">
              <a:spcBef>
                <a:spcPts val="800"/>
              </a:spcBef>
              <a:spcAft>
                <a:spcPts val="0"/>
              </a:spcAft>
              <a:buSzPts val="2400"/>
              <a:buChar char="●"/>
              <a:defRPr/>
            </a:lvl7pPr>
            <a:lvl8pPr marL="4876678" lvl="7" indent="-507987" rtl="0">
              <a:spcBef>
                <a:spcPts val="800"/>
              </a:spcBef>
              <a:spcAft>
                <a:spcPts val="0"/>
              </a:spcAft>
              <a:buSzPts val="2400"/>
              <a:buChar char="○"/>
              <a:defRPr/>
            </a:lvl8pPr>
            <a:lvl9pPr marL="5486263" lvl="8" indent="-507987" rtl="0">
              <a:spcBef>
                <a:spcPts val="800"/>
              </a:spcBef>
              <a:spcAft>
                <a:spcPts val="800"/>
              </a:spcAft>
              <a:buSzPts val="2400"/>
              <a:buChar char="■"/>
              <a:defRPr/>
            </a:lvl9pPr>
          </a:lstStyle>
          <a:p>
            <a:r>
              <a:rPr lang="fr-FR" dirty="0"/>
              <a:t>Cliquez pour ajouter du texte</a:t>
            </a:r>
            <a:endParaRPr dirty="0"/>
          </a:p>
        </p:txBody>
      </p:sp>
      <p:sp>
        <p:nvSpPr>
          <p:cNvPr id="12" name="Google Shape;25;p5">
            <a:extLst>
              <a:ext uri="{FF2B5EF4-FFF2-40B4-BE49-F238E27FC236}">
                <a16:creationId xmlns:a16="http://schemas.microsoft.com/office/drawing/2014/main" id="{B7A187A5-12D8-5C46-9518-C722EA931B59}"/>
              </a:ext>
            </a:extLst>
          </p:cNvPr>
          <p:cNvSpPr txBox="1">
            <a:spLocks noGrp="1"/>
          </p:cNvSpPr>
          <p:nvPr>
            <p:ph type="body" idx="13" hasCustomPrompt="1"/>
          </p:nvPr>
        </p:nvSpPr>
        <p:spPr>
          <a:xfrm>
            <a:off x="207954" y="1858076"/>
            <a:ext cx="4923172" cy="2963306"/>
          </a:xfrm>
          <a:prstGeom prst="rect">
            <a:avLst/>
          </a:prstGeom>
        </p:spPr>
        <p:txBody>
          <a:bodyPr spcFirstLastPara="1" wrap="square" lIns="0" tIns="0" rIns="0" bIns="0" anchor="t" anchorCtr="0">
            <a:noAutofit/>
          </a:bodyPr>
          <a:lstStyle>
            <a:lvl1pPr marL="609585" lvl="0" indent="-507987" rtl="0">
              <a:spcBef>
                <a:spcPts val="0"/>
              </a:spcBef>
              <a:spcAft>
                <a:spcPts val="0"/>
              </a:spcAft>
              <a:buClr>
                <a:schemeClr val="tx1">
                  <a:lumMod val="50000"/>
                  <a:lumOff val="50000"/>
                </a:schemeClr>
              </a:buClr>
              <a:buSzPts val="2400"/>
              <a:buFont typeface="Inria Sans Light"/>
              <a:buChar char="▸"/>
              <a:defRPr sz="2000">
                <a:solidFill>
                  <a:schemeClr val="tx1">
                    <a:lumMod val="85000"/>
                    <a:lumOff val="15000"/>
                  </a:schemeClr>
                </a:solidFill>
                <a:latin typeface="Parkinsans" pitchFamily="2" charset="0"/>
              </a:defRPr>
            </a:lvl1pPr>
            <a:lvl2pPr marL="1219170" lvl="1" indent="-507987" rtl="0">
              <a:spcBef>
                <a:spcPts val="800"/>
              </a:spcBef>
              <a:spcAft>
                <a:spcPts val="0"/>
              </a:spcAft>
              <a:buSzPts val="2400"/>
              <a:buChar char="▹"/>
              <a:defRPr/>
            </a:lvl2pPr>
            <a:lvl3pPr marL="1828754" lvl="2" indent="-507987" rtl="0">
              <a:spcBef>
                <a:spcPts val="800"/>
              </a:spcBef>
              <a:spcAft>
                <a:spcPts val="0"/>
              </a:spcAft>
              <a:buSzPts val="2400"/>
              <a:buChar char="■"/>
              <a:defRPr/>
            </a:lvl3pPr>
            <a:lvl4pPr marL="2438339" lvl="3" indent="-507987" rtl="0">
              <a:spcBef>
                <a:spcPts val="800"/>
              </a:spcBef>
              <a:spcAft>
                <a:spcPts val="0"/>
              </a:spcAft>
              <a:buSzPts val="2400"/>
              <a:buChar char="●"/>
              <a:defRPr/>
            </a:lvl4pPr>
            <a:lvl5pPr marL="3047924" lvl="4" indent="-507987" rtl="0">
              <a:spcBef>
                <a:spcPts val="800"/>
              </a:spcBef>
              <a:spcAft>
                <a:spcPts val="0"/>
              </a:spcAft>
              <a:buSzPts val="2400"/>
              <a:buChar char="○"/>
              <a:defRPr/>
            </a:lvl5pPr>
            <a:lvl6pPr marL="3657509" lvl="5" indent="-507987" rtl="0">
              <a:spcBef>
                <a:spcPts val="800"/>
              </a:spcBef>
              <a:spcAft>
                <a:spcPts val="0"/>
              </a:spcAft>
              <a:buSzPts val="2400"/>
              <a:buChar char="■"/>
              <a:defRPr/>
            </a:lvl6pPr>
            <a:lvl7pPr marL="4267093" lvl="6" indent="-507987" rtl="0">
              <a:spcBef>
                <a:spcPts val="800"/>
              </a:spcBef>
              <a:spcAft>
                <a:spcPts val="0"/>
              </a:spcAft>
              <a:buSzPts val="2400"/>
              <a:buChar char="●"/>
              <a:defRPr/>
            </a:lvl7pPr>
            <a:lvl8pPr marL="4876678" lvl="7" indent="-507987" rtl="0">
              <a:spcBef>
                <a:spcPts val="800"/>
              </a:spcBef>
              <a:spcAft>
                <a:spcPts val="0"/>
              </a:spcAft>
              <a:buSzPts val="2400"/>
              <a:buChar char="○"/>
              <a:defRPr/>
            </a:lvl8pPr>
            <a:lvl9pPr marL="5486263" lvl="8" indent="-507987" rtl="0">
              <a:spcBef>
                <a:spcPts val="800"/>
              </a:spcBef>
              <a:spcAft>
                <a:spcPts val="800"/>
              </a:spcAft>
              <a:buSzPts val="2400"/>
              <a:buChar char="■"/>
              <a:defRPr/>
            </a:lvl9pPr>
          </a:lstStyle>
          <a:p>
            <a:r>
              <a:rPr lang="fr-FR" dirty="0"/>
              <a:t>Cliquez pour ajouter du texte</a:t>
            </a:r>
            <a:endParaRPr dirty="0"/>
          </a:p>
        </p:txBody>
      </p:sp>
      <p:sp>
        <p:nvSpPr>
          <p:cNvPr id="15" name="Google Shape;25;p5">
            <a:extLst>
              <a:ext uri="{FF2B5EF4-FFF2-40B4-BE49-F238E27FC236}">
                <a16:creationId xmlns:a16="http://schemas.microsoft.com/office/drawing/2014/main" id="{CD8414E8-536D-B542-8154-957AD1D8FE9E}"/>
              </a:ext>
            </a:extLst>
          </p:cNvPr>
          <p:cNvSpPr txBox="1">
            <a:spLocks noGrp="1"/>
          </p:cNvSpPr>
          <p:nvPr>
            <p:ph type="body" idx="16" hasCustomPrompt="1"/>
          </p:nvPr>
        </p:nvSpPr>
        <p:spPr>
          <a:xfrm>
            <a:off x="5510304" y="1858074"/>
            <a:ext cx="4923172" cy="2963306"/>
          </a:xfrm>
          <a:prstGeom prst="rect">
            <a:avLst/>
          </a:prstGeom>
        </p:spPr>
        <p:txBody>
          <a:bodyPr spcFirstLastPara="1" wrap="square" lIns="0" tIns="0" rIns="0" bIns="0" anchor="t" anchorCtr="0">
            <a:noAutofit/>
          </a:bodyPr>
          <a:lstStyle>
            <a:lvl1pPr marL="609585" lvl="0" indent="-507987" rtl="0">
              <a:spcBef>
                <a:spcPts val="0"/>
              </a:spcBef>
              <a:spcAft>
                <a:spcPts val="0"/>
              </a:spcAft>
              <a:buClr>
                <a:schemeClr val="tx1">
                  <a:lumMod val="50000"/>
                  <a:lumOff val="50000"/>
                </a:schemeClr>
              </a:buClr>
              <a:buSzPts val="2400"/>
              <a:buFont typeface="Inria Sans Light"/>
              <a:buChar char="▸"/>
              <a:defRPr sz="2000">
                <a:solidFill>
                  <a:schemeClr val="tx1">
                    <a:lumMod val="85000"/>
                    <a:lumOff val="15000"/>
                  </a:schemeClr>
                </a:solidFill>
                <a:latin typeface="Parkinsans" pitchFamily="2" charset="0"/>
                <a:cs typeface="Adobe Arabic" panose="02040503050201020203" pitchFamily="18" charset="-78"/>
              </a:defRPr>
            </a:lvl1pPr>
            <a:lvl2pPr marL="1219170" lvl="1" indent="-507987" rtl="0">
              <a:spcBef>
                <a:spcPts val="800"/>
              </a:spcBef>
              <a:spcAft>
                <a:spcPts val="0"/>
              </a:spcAft>
              <a:buSzPts val="2400"/>
              <a:buChar char="▹"/>
              <a:defRPr/>
            </a:lvl2pPr>
            <a:lvl3pPr marL="1828754" lvl="2" indent="-507987" rtl="0">
              <a:spcBef>
                <a:spcPts val="800"/>
              </a:spcBef>
              <a:spcAft>
                <a:spcPts val="0"/>
              </a:spcAft>
              <a:buSzPts val="2400"/>
              <a:buChar char="■"/>
              <a:defRPr/>
            </a:lvl3pPr>
            <a:lvl4pPr marL="2438339" lvl="3" indent="-507987" rtl="0">
              <a:spcBef>
                <a:spcPts val="800"/>
              </a:spcBef>
              <a:spcAft>
                <a:spcPts val="0"/>
              </a:spcAft>
              <a:buSzPts val="2400"/>
              <a:buChar char="●"/>
              <a:defRPr/>
            </a:lvl4pPr>
            <a:lvl5pPr marL="3047924" lvl="4" indent="-507987" rtl="0">
              <a:spcBef>
                <a:spcPts val="800"/>
              </a:spcBef>
              <a:spcAft>
                <a:spcPts val="0"/>
              </a:spcAft>
              <a:buSzPts val="2400"/>
              <a:buChar char="○"/>
              <a:defRPr/>
            </a:lvl5pPr>
            <a:lvl6pPr marL="3657509" lvl="5" indent="-507987" rtl="0">
              <a:spcBef>
                <a:spcPts val="800"/>
              </a:spcBef>
              <a:spcAft>
                <a:spcPts val="0"/>
              </a:spcAft>
              <a:buSzPts val="2400"/>
              <a:buChar char="■"/>
              <a:defRPr/>
            </a:lvl6pPr>
            <a:lvl7pPr marL="4267093" lvl="6" indent="-507987" rtl="0">
              <a:spcBef>
                <a:spcPts val="800"/>
              </a:spcBef>
              <a:spcAft>
                <a:spcPts val="0"/>
              </a:spcAft>
              <a:buSzPts val="2400"/>
              <a:buChar char="●"/>
              <a:defRPr/>
            </a:lvl7pPr>
            <a:lvl8pPr marL="4876678" lvl="7" indent="-507987" rtl="0">
              <a:spcBef>
                <a:spcPts val="800"/>
              </a:spcBef>
              <a:spcAft>
                <a:spcPts val="0"/>
              </a:spcAft>
              <a:buSzPts val="2400"/>
              <a:buChar char="○"/>
              <a:defRPr/>
            </a:lvl8pPr>
            <a:lvl9pPr marL="5486263" lvl="8" indent="-507987" rtl="0">
              <a:spcBef>
                <a:spcPts val="800"/>
              </a:spcBef>
              <a:spcAft>
                <a:spcPts val="800"/>
              </a:spcAft>
              <a:buSzPts val="2400"/>
              <a:buChar char="■"/>
              <a:defRPr/>
            </a:lvl9pPr>
          </a:lstStyle>
          <a:p>
            <a:r>
              <a:rPr lang="fr-FR" dirty="0"/>
              <a:t>Cliquez pour ajouter du texte</a:t>
            </a:r>
            <a:endParaRPr dirty="0"/>
          </a:p>
        </p:txBody>
      </p:sp>
      <p:cxnSp>
        <p:nvCxnSpPr>
          <p:cNvPr id="3" name="Connecteur droit 2">
            <a:extLst>
              <a:ext uri="{FF2B5EF4-FFF2-40B4-BE49-F238E27FC236}">
                <a16:creationId xmlns:a16="http://schemas.microsoft.com/office/drawing/2014/main" id="{6F76F3C3-76AF-466B-9B83-574FD839672C}"/>
              </a:ext>
            </a:extLst>
          </p:cNvPr>
          <p:cNvCxnSpPr>
            <a:cxnSpLocks/>
          </p:cNvCxnSpPr>
          <p:nvPr userDrawn="1"/>
        </p:nvCxnSpPr>
        <p:spPr>
          <a:xfrm>
            <a:off x="5306275" y="1858074"/>
            <a:ext cx="0" cy="2963308"/>
          </a:xfrm>
          <a:prstGeom prst="line">
            <a:avLst/>
          </a:prstGeom>
          <a:ln w="3175"/>
        </p:spPr>
        <p:style>
          <a:lnRef idx="1">
            <a:schemeClr val="accent3"/>
          </a:lnRef>
          <a:fillRef idx="0">
            <a:schemeClr val="accent3"/>
          </a:fillRef>
          <a:effectRef idx="0">
            <a:schemeClr val="accent3"/>
          </a:effectRef>
          <a:fontRef idx="minor">
            <a:schemeClr val="tx1"/>
          </a:fontRef>
        </p:style>
      </p:cxnSp>
      <p:sp>
        <p:nvSpPr>
          <p:cNvPr id="13" name="Espace réservé du texte 2">
            <a:extLst>
              <a:ext uri="{FF2B5EF4-FFF2-40B4-BE49-F238E27FC236}">
                <a16:creationId xmlns:a16="http://schemas.microsoft.com/office/drawing/2014/main" id="{CEFD5076-C2B3-4235-84D1-C7423CE2B9AD}"/>
              </a:ext>
            </a:extLst>
          </p:cNvPr>
          <p:cNvSpPr>
            <a:spLocks noGrp="1"/>
          </p:cNvSpPr>
          <p:nvPr>
            <p:ph type="body" sz="quarter" idx="17" hasCustomPrompt="1"/>
          </p:nvPr>
        </p:nvSpPr>
        <p:spPr>
          <a:xfrm>
            <a:off x="0" y="553661"/>
            <a:ext cx="5833582" cy="215900"/>
          </a:xfrm>
          <a:prstGeom prst="rect">
            <a:avLst/>
          </a:prstGeom>
        </p:spPr>
        <p:txBody>
          <a:bodyPr/>
          <a:lstStyle>
            <a:lvl1pPr marL="76200" indent="0">
              <a:buNone/>
              <a:defRPr sz="1500" b="1" i="1">
                <a:latin typeface="Barlow"/>
              </a:defRPr>
            </a:lvl1pPr>
          </a:lstStyle>
          <a:p>
            <a:pPr lvl="0"/>
            <a:r>
              <a:rPr lang="fr-FR" dirty="0"/>
              <a:t>Cliquez ici pour du texte</a:t>
            </a:r>
          </a:p>
        </p:txBody>
      </p:sp>
      <p:pic>
        <p:nvPicPr>
          <p:cNvPr id="16" name="Image 1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07954" y="980323"/>
            <a:ext cx="698407" cy="528400"/>
          </a:xfrm>
          <a:prstGeom prst="rect">
            <a:avLst/>
          </a:prstGeom>
        </p:spPr>
      </p:pic>
      <p:pic>
        <p:nvPicPr>
          <p:cNvPr id="17" name="Image 1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628547" y="5292262"/>
            <a:ext cx="698407" cy="528400"/>
          </a:xfrm>
          <a:prstGeom prst="rect">
            <a:avLst/>
          </a:prstGeom>
        </p:spPr>
      </p:pic>
      <p:sp>
        <p:nvSpPr>
          <p:cNvPr id="18" name="Google Shape;32;p6">
            <a:extLst>
              <a:ext uri="{FF2B5EF4-FFF2-40B4-BE49-F238E27FC236}">
                <a16:creationId xmlns:a16="http://schemas.microsoft.com/office/drawing/2014/main" id="{B4891CD4-3824-4F17-BDC6-B3EE5D1F3D67}"/>
              </a:ext>
            </a:extLst>
          </p:cNvPr>
          <p:cNvSpPr txBox="1">
            <a:spLocks noGrp="1"/>
          </p:cNvSpPr>
          <p:nvPr>
            <p:ph type="sldNum" idx="4"/>
          </p:nvPr>
        </p:nvSpPr>
        <p:spPr>
          <a:xfrm>
            <a:off x="11295453" y="6333200"/>
            <a:ext cx="731600" cy="524800"/>
          </a:xfrm>
          <a:prstGeom prst="rect">
            <a:avLst/>
          </a:prstGeom>
          <a:ln>
            <a:noFill/>
          </a:ln>
        </p:spPr>
        <p:txBody>
          <a:bodyPr spcFirstLastPara="1" wrap="square" lIns="0" tIns="0" rIns="0" bIns="0" anchor="ctr" anchorCtr="0">
            <a:noAutofit/>
          </a:bodyPr>
          <a:lstStyle>
            <a:lvl1pPr lvl="0" algn="r" rtl="0">
              <a:buNone/>
              <a:defRPr>
                <a:solidFill>
                  <a:srgbClr val="C31632"/>
                </a:solidFill>
                <a:latin typeface="Parkinsans" pitchFamily="2" charset="0"/>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fr-FR" smtClean="0"/>
              <a:pPr/>
              <a:t>‹N°›</a:t>
            </a:fld>
            <a:endParaRPr lang="fr-FR" dirty="0"/>
          </a:p>
        </p:txBody>
      </p:sp>
    </p:spTree>
    <p:extLst>
      <p:ext uri="{BB962C8B-B14F-4D97-AF65-F5344CB8AC3E}">
        <p14:creationId xmlns:p14="http://schemas.microsoft.com/office/powerpoint/2010/main" val="31451139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re + 3 colonnes">
    <p:spTree>
      <p:nvGrpSpPr>
        <p:cNvPr id="1" name=""/>
        <p:cNvGrpSpPr/>
        <p:nvPr/>
      </p:nvGrpSpPr>
      <p:grpSpPr>
        <a:xfrm>
          <a:off x="0" y="0"/>
          <a:ext cx="0" cy="0"/>
          <a:chOff x="0" y="0"/>
          <a:chExt cx="0" cy="0"/>
        </a:xfrm>
      </p:grpSpPr>
      <p:sp>
        <p:nvSpPr>
          <p:cNvPr id="7" name="Google Shape;29;p6">
            <a:extLst>
              <a:ext uri="{FF2B5EF4-FFF2-40B4-BE49-F238E27FC236}">
                <a16:creationId xmlns:a16="http://schemas.microsoft.com/office/drawing/2014/main" id="{573C3066-7235-C74F-8A91-7ED440FE7014}"/>
              </a:ext>
            </a:extLst>
          </p:cNvPr>
          <p:cNvSpPr txBox="1">
            <a:spLocks noGrp="1"/>
          </p:cNvSpPr>
          <p:nvPr>
            <p:ph type="title" hasCustomPrompt="1"/>
          </p:nvPr>
        </p:nvSpPr>
        <p:spPr>
          <a:xfrm>
            <a:off x="980323" y="984259"/>
            <a:ext cx="10225522" cy="528400"/>
          </a:xfrm>
          <a:prstGeom prst="rect">
            <a:avLst/>
          </a:prstGeom>
        </p:spPr>
        <p:txBody>
          <a:bodyPr spcFirstLastPara="1" wrap="square" lIns="0" tIns="0" rIns="0" bIns="0" anchor="b" anchorCtr="0">
            <a:noAutofit/>
          </a:bodyPr>
          <a:lstStyle>
            <a:lvl1pPr lvl="0" rtl="0">
              <a:spcBef>
                <a:spcPts val="0"/>
              </a:spcBef>
              <a:spcAft>
                <a:spcPts val="0"/>
              </a:spcAft>
              <a:buSzPts val="3200"/>
              <a:buNone/>
              <a:defRPr sz="3000" b="1">
                <a:solidFill>
                  <a:srgbClr val="090095"/>
                </a:solidFill>
                <a:latin typeface="Montserrat" panose="00000800000000000000" pitchFamily="2" charset="0"/>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a:r>
              <a:rPr lang="fr-FR" dirty="0"/>
              <a:t>Cliquez pour ajouter le titre</a:t>
            </a:r>
            <a:endParaRPr dirty="0"/>
          </a:p>
        </p:txBody>
      </p:sp>
      <p:sp>
        <p:nvSpPr>
          <p:cNvPr id="16" name="Google Shape;25;p5">
            <a:extLst>
              <a:ext uri="{FF2B5EF4-FFF2-40B4-BE49-F238E27FC236}">
                <a16:creationId xmlns:a16="http://schemas.microsoft.com/office/drawing/2014/main" id="{4E9AC727-D595-424B-8DAE-DD364833E15B}"/>
              </a:ext>
            </a:extLst>
          </p:cNvPr>
          <p:cNvSpPr txBox="1">
            <a:spLocks noGrp="1"/>
          </p:cNvSpPr>
          <p:nvPr>
            <p:ph type="body" idx="13" hasCustomPrompt="1"/>
          </p:nvPr>
        </p:nvSpPr>
        <p:spPr>
          <a:xfrm>
            <a:off x="207954" y="1858997"/>
            <a:ext cx="3219143" cy="3991600"/>
          </a:xfrm>
          <a:prstGeom prst="rect">
            <a:avLst/>
          </a:prstGeom>
        </p:spPr>
        <p:txBody>
          <a:bodyPr spcFirstLastPara="1" wrap="square" lIns="0" tIns="0" rIns="0" bIns="0" anchor="t" anchorCtr="0">
            <a:noAutofit/>
          </a:bodyPr>
          <a:lstStyle>
            <a:lvl1pPr marL="609585" lvl="0" indent="-507987" rtl="0">
              <a:spcBef>
                <a:spcPts val="0"/>
              </a:spcBef>
              <a:spcAft>
                <a:spcPts val="0"/>
              </a:spcAft>
              <a:buClr>
                <a:schemeClr val="tx1">
                  <a:lumMod val="50000"/>
                  <a:lumOff val="50000"/>
                </a:schemeClr>
              </a:buClr>
              <a:buSzPts val="2400"/>
              <a:buFont typeface="Inria Sans Light"/>
              <a:buChar char="▸"/>
              <a:defRPr sz="1800">
                <a:solidFill>
                  <a:schemeClr val="tx1">
                    <a:lumMod val="85000"/>
                    <a:lumOff val="15000"/>
                  </a:schemeClr>
                </a:solidFill>
                <a:latin typeface="Barlow"/>
              </a:defRPr>
            </a:lvl1pPr>
            <a:lvl2pPr marL="1219170" lvl="1" indent="-507987" rtl="0">
              <a:spcBef>
                <a:spcPts val="800"/>
              </a:spcBef>
              <a:spcAft>
                <a:spcPts val="0"/>
              </a:spcAft>
              <a:buSzPts val="2400"/>
              <a:buChar char="▹"/>
              <a:defRPr/>
            </a:lvl2pPr>
            <a:lvl3pPr marL="1828754" lvl="2" indent="-507987" rtl="0">
              <a:spcBef>
                <a:spcPts val="800"/>
              </a:spcBef>
              <a:spcAft>
                <a:spcPts val="0"/>
              </a:spcAft>
              <a:buSzPts val="2400"/>
              <a:buChar char="■"/>
              <a:defRPr/>
            </a:lvl3pPr>
            <a:lvl4pPr marL="2438339" lvl="3" indent="-507987" rtl="0">
              <a:spcBef>
                <a:spcPts val="800"/>
              </a:spcBef>
              <a:spcAft>
                <a:spcPts val="0"/>
              </a:spcAft>
              <a:buSzPts val="2400"/>
              <a:buChar char="●"/>
              <a:defRPr/>
            </a:lvl4pPr>
            <a:lvl5pPr marL="3047924" lvl="4" indent="-507987" rtl="0">
              <a:spcBef>
                <a:spcPts val="800"/>
              </a:spcBef>
              <a:spcAft>
                <a:spcPts val="0"/>
              </a:spcAft>
              <a:buSzPts val="2400"/>
              <a:buChar char="○"/>
              <a:defRPr/>
            </a:lvl5pPr>
            <a:lvl6pPr marL="3657509" lvl="5" indent="-507987" rtl="0">
              <a:spcBef>
                <a:spcPts val="800"/>
              </a:spcBef>
              <a:spcAft>
                <a:spcPts val="0"/>
              </a:spcAft>
              <a:buSzPts val="2400"/>
              <a:buChar char="■"/>
              <a:defRPr/>
            </a:lvl6pPr>
            <a:lvl7pPr marL="4267093" lvl="6" indent="-507987" rtl="0">
              <a:spcBef>
                <a:spcPts val="800"/>
              </a:spcBef>
              <a:spcAft>
                <a:spcPts val="0"/>
              </a:spcAft>
              <a:buSzPts val="2400"/>
              <a:buChar char="●"/>
              <a:defRPr/>
            </a:lvl7pPr>
            <a:lvl8pPr marL="4876678" lvl="7" indent="-507987" rtl="0">
              <a:spcBef>
                <a:spcPts val="800"/>
              </a:spcBef>
              <a:spcAft>
                <a:spcPts val="0"/>
              </a:spcAft>
              <a:buSzPts val="2400"/>
              <a:buChar char="○"/>
              <a:defRPr/>
            </a:lvl8pPr>
            <a:lvl9pPr marL="5486263" lvl="8" indent="-507987" rtl="0">
              <a:spcBef>
                <a:spcPts val="800"/>
              </a:spcBef>
              <a:spcAft>
                <a:spcPts val="800"/>
              </a:spcAft>
              <a:buSzPts val="2400"/>
              <a:buChar char="■"/>
              <a:defRPr/>
            </a:lvl9pPr>
          </a:lstStyle>
          <a:p>
            <a:r>
              <a:rPr lang="fr-FR" dirty="0"/>
              <a:t>Cliquez pour ajouter du texte</a:t>
            </a:r>
            <a:endParaRPr dirty="0"/>
          </a:p>
        </p:txBody>
      </p:sp>
      <p:sp>
        <p:nvSpPr>
          <p:cNvPr id="18" name="Google Shape;25;p5">
            <a:extLst>
              <a:ext uri="{FF2B5EF4-FFF2-40B4-BE49-F238E27FC236}">
                <a16:creationId xmlns:a16="http://schemas.microsoft.com/office/drawing/2014/main" id="{37FDBF43-BCF7-D74D-A4DA-A2E2E422FD58}"/>
              </a:ext>
            </a:extLst>
          </p:cNvPr>
          <p:cNvSpPr txBox="1">
            <a:spLocks noGrp="1"/>
          </p:cNvSpPr>
          <p:nvPr>
            <p:ph type="body" idx="14" hasCustomPrompt="1"/>
          </p:nvPr>
        </p:nvSpPr>
        <p:spPr>
          <a:xfrm>
            <a:off x="3806275" y="1858997"/>
            <a:ext cx="3031368" cy="3991599"/>
          </a:xfrm>
          <a:prstGeom prst="rect">
            <a:avLst/>
          </a:prstGeom>
        </p:spPr>
        <p:txBody>
          <a:bodyPr spcFirstLastPara="1" wrap="square" lIns="0" tIns="0" rIns="0" bIns="0" anchor="t" anchorCtr="0">
            <a:noAutofit/>
          </a:bodyPr>
          <a:lstStyle>
            <a:lvl1pPr marL="609585" lvl="0" indent="-507987" rtl="0">
              <a:spcBef>
                <a:spcPts val="0"/>
              </a:spcBef>
              <a:spcAft>
                <a:spcPts val="0"/>
              </a:spcAft>
              <a:buClr>
                <a:schemeClr val="tx1">
                  <a:lumMod val="50000"/>
                  <a:lumOff val="50000"/>
                </a:schemeClr>
              </a:buClr>
              <a:buSzPts val="2400"/>
              <a:buFont typeface="Inria Sans Light"/>
              <a:buChar char="▸"/>
              <a:defRPr sz="1800">
                <a:solidFill>
                  <a:schemeClr val="tx1">
                    <a:lumMod val="85000"/>
                    <a:lumOff val="15000"/>
                  </a:schemeClr>
                </a:solidFill>
                <a:latin typeface="Barlow"/>
              </a:defRPr>
            </a:lvl1pPr>
            <a:lvl2pPr marL="1219170" lvl="1" indent="-507987" rtl="0">
              <a:spcBef>
                <a:spcPts val="800"/>
              </a:spcBef>
              <a:spcAft>
                <a:spcPts val="0"/>
              </a:spcAft>
              <a:buSzPts val="2400"/>
              <a:buChar char="▹"/>
              <a:defRPr/>
            </a:lvl2pPr>
            <a:lvl3pPr marL="1828754" lvl="2" indent="-507987" rtl="0">
              <a:spcBef>
                <a:spcPts val="800"/>
              </a:spcBef>
              <a:spcAft>
                <a:spcPts val="0"/>
              </a:spcAft>
              <a:buSzPts val="2400"/>
              <a:buChar char="■"/>
              <a:defRPr/>
            </a:lvl3pPr>
            <a:lvl4pPr marL="2438339" lvl="3" indent="-507987" rtl="0">
              <a:spcBef>
                <a:spcPts val="800"/>
              </a:spcBef>
              <a:spcAft>
                <a:spcPts val="0"/>
              </a:spcAft>
              <a:buSzPts val="2400"/>
              <a:buChar char="●"/>
              <a:defRPr/>
            </a:lvl4pPr>
            <a:lvl5pPr marL="3047924" lvl="4" indent="-507987" rtl="0">
              <a:spcBef>
                <a:spcPts val="800"/>
              </a:spcBef>
              <a:spcAft>
                <a:spcPts val="0"/>
              </a:spcAft>
              <a:buSzPts val="2400"/>
              <a:buChar char="○"/>
              <a:defRPr/>
            </a:lvl5pPr>
            <a:lvl6pPr marL="3657509" lvl="5" indent="-507987" rtl="0">
              <a:spcBef>
                <a:spcPts val="800"/>
              </a:spcBef>
              <a:spcAft>
                <a:spcPts val="0"/>
              </a:spcAft>
              <a:buSzPts val="2400"/>
              <a:buChar char="■"/>
              <a:defRPr/>
            </a:lvl6pPr>
            <a:lvl7pPr marL="4267093" lvl="6" indent="-507987" rtl="0">
              <a:spcBef>
                <a:spcPts val="800"/>
              </a:spcBef>
              <a:spcAft>
                <a:spcPts val="0"/>
              </a:spcAft>
              <a:buSzPts val="2400"/>
              <a:buChar char="●"/>
              <a:defRPr/>
            </a:lvl7pPr>
            <a:lvl8pPr marL="4876678" lvl="7" indent="-507987" rtl="0">
              <a:spcBef>
                <a:spcPts val="800"/>
              </a:spcBef>
              <a:spcAft>
                <a:spcPts val="0"/>
              </a:spcAft>
              <a:buSzPts val="2400"/>
              <a:buChar char="○"/>
              <a:defRPr/>
            </a:lvl8pPr>
            <a:lvl9pPr marL="5486263" lvl="8" indent="-507987" rtl="0">
              <a:spcBef>
                <a:spcPts val="800"/>
              </a:spcBef>
              <a:spcAft>
                <a:spcPts val="800"/>
              </a:spcAft>
              <a:buSzPts val="2400"/>
              <a:buChar char="■"/>
              <a:defRPr/>
            </a:lvl9pPr>
          </a:lstStyle>
          <a:p>
            <a:r>
              <a:rPr lang="fr-FR" dirty="0"/>
              <a:t>Cliquez pour ajouter du texte</a:t>
            </a:r>
            <a:endParaRPr dirty="0"/>
          </a:p>
        </p:txBody>
      </p:sp>
      <p:sp>
        <p:nvSpPr>
          <p:cNvPr id="20" name="Google Shape;25;p5">
            <a:extLst>
              <a:ext uri="{FF2B5EF4-FFF2-40B4-BE49-F238E27FC236}">
                <a16:creationId xmlns:a16="http://schemas.microsoft.com/office/drawing/2014/main" id="{E38E4900-CD54-0D43-BB3A-68C03752E3AC}"/>
              </a:ext>
            </a:extLst>
          </p:cNvPr>
          <p:cNvSpPr txBox="1">
            <a:spLocks noGrp="1"/>
          </p:cNvSpPr>
          <p:nvPr>
            <p:ph type="body" idx="15" hasCustomPrompt="1"/>
          </p:nvPr>
        </p:nvSpPr>
        <p:spPr>
          <a:xfrm>
            <a:off x="7216820" y="1869799"/>
            <a:ext cx="3031367" cy="3991599"/>
          </a:xfrm>
          <a:prstGeom prst="rect">
            <a:avLst/>
          </a:prstGeom>
        </p:spPr>
        <p:txBody>
          <a:bodyPr spcFirstLastPara="1" wrap="square" lIns="0" tIns="0" rIns="0" bIns="0" anchor="t" anchorCtr="0">
            <a:noAutofit/>
          </a:bodyPr>
          <a:lstStyle>
            <a:lvl1pPr marL="609585" lvl="0" indent="-507987" rtl="0">
              <a:spcBef>
                <a:spcPts val="0"/>
              </a:spcBef>
              <a:spcAft>
                <a:spcPts val="0"/>
              </a:spcAft>
              <a:buClr>
                <a:schemeClr val="tx1">
                  <a:lumMod val="50000"/>
                  <a:lumOff val="50000"/>
                </a:schemeClr>
              </a:buClr>
              <a:buSzPts val="2400"/>
              <a:buFont typeface="Inria Sans Light"/>
              <a:buChar char="▸"/>
              <a:defRPr dirty="0"/>
            </a:lvl1pPr>
            <a:lvl2pPr marL="1219170" lvl="1" indent="-507987" rtl="0">
              <a:spcBef>
                <a:spcPts val="800"/>
              </a:spcBef>
              <a:spcAft>
                <a:spcPts val="0"/>
              </a:spcAft>
              <a:buSzPts val="2400"/>
              <a:buChar char="▹"/>
              <a:defRPr/>
            </a:lvl2pPr>
            <a:lvl3pPr marL="1828754" lvl="2" indent="-507987" rtl="0">
              <a:spcBef>
                <a:spcPts val="800"/>
              </a:spcBef>
              <a:spcAft>
                <a:spcPts val="0"/>
              </a:spcAft>
              <a:buSzPts val="2400"/>
              <a:buChar char="■"/>
              <a:defRPr/>
            </a:lvl3pPr>
            <a:lvl4pPr marL="2438339" lvl="3" indent="-507987" rtl="0">
              <a:spcBef>
                <a:spcPts val="800"/>
              </a:spcBef>
              <a:spcAft>
                <a:spcPts val="0"/>
              </a:spcAft>
              <a:buSzPts val="2400"/>
              <a:buChar char="●"/>
              <a:defRPr/>
            </a:lvl4pPr>
            <a:lvl5pPr marL="3047924" lvl="4" indent="-507987" rtl="0">
              <a:spcBef>
                <a:spcPts val="800"/>
              </a:spcBef>
              <a:spcAft>
                <a:spcPts val="0"/>
              </a:spcAft>
              <a:buSzPts val="2400"/>
              <a:buChar char="○"/>
              <a:defRPr/>
            </a:lvl5pPr>
            <a:lvl6pPr marL="3657509" lvl="5" indent="-507987" rtl="0">
              <a:spcBef>
                <a:spcPts val="800"/>
              </a:spcBef>
              <a:spcAft>
                <a:spcPts val="0"/>
              </a:spcAft>
              <a:buSzPts val="2400"/>
              <a:buChar char="■"/>
              <a:defRPr/>
            </a:lvl6pPr>
            <a:lvl7pPr marL="4267093" lvl="6" indent="-507987" rtl="0">
              <a:spcBef>
                <a:spcPts val="800"/>
              </a:spcBef>
              <a:spcAft>
                <a:spcPts val="0"/>
              </a:spcAft>
              <a:buSzPts val="2400"/>
              <a:buChar char="●"/>
              <a:defRPr/>
            </a:lvl7pPr>
            <a:lvl8pPr marL="4876678" lvl="7" indent="-507987" rtl="0">
              <a:spcBef>
                <a:spcPts val="800"/>
              </a:spcBef>
              <a:spcAft>
                <a:spcPts val="0"/>
              </a:spcAft>
              <a:buSzPts val="2400"/>
              <a:buChar char="○"/>
              <a:defRPr/>
            </a:lvl8pPr>
            <a:lvl9pPr marL="5486263" lvl="8" indent="-507987" rtl="0">
              <a:spcBef>
                <a:spcPts val="800"/>
              </a:spcBef>
              <a:spcAft>
                <a:spcPts val="800"/>
              </a:spcAft>
              <a:buSzPts val="2400"/>
              <a:buChar char="■"/>
              <a:defRPr/>
            </a:lvl9pPr>
          </a:lstStyle>
          <a:p>
            <a:r>
              <a:rPr lang="fr-FR" dirty="0"/>
              <a:t>Cliquez pour ajouter du texte</a:t>
            </a:r>
            <a:endParaRPr dirty="0"/>
          </a:p>
        </p:txBody>
      </p:sp>
      <p:cxnSp>
        <p:nvCxnSpPr>
          <p:cNvPr id="3" name="Connecteur droit 2">
            <a:extLst>
              <a:ext uri="{FF2B5EF4-FFF2-40B4-BE49-F238E27FC236}">
                <a16:creationId xmlns:a16="http://schemas.microsoft.com/office/drawing/2014/main" id="{4AA703BA-6114-4BED-BFBA-E09C1D5DAAEF}"/>
              </a:ext>
            </a:extLst>
          </p:cNvPr>
          <p:cNvCxnSpPr>
            <a:cxnSpLocks/>
          </p:cNvCxnSpPr>
          <p:nvPr userDrawn="1"/>
        </p:nvCxnSpPr>
        <p:spPr>
          <a:xfrm>
            <a:off x="3590009" y="1858997"/>
            <a:ext cx="1673" cy="4002401"/>
          </a:xfrm>
          <a:prstGeom prst="line">
            <a:avLst/>
          </a:prstGeom>
          <a:ln w="3175"/>
        </p:spPr>
        <p:style>
          <a:lnRef idx="1">
            <a:schemeClr val="accent3"/>
          </a:lnRef>
          <a:fillRef idx="0">
            <a:schemeClr val="accent3"/>
          </a:fillRef>
          <a:effectRef idx="0">
            <a:schemeClr val="accent3"/>
          </a:effectRef>
          <a:fontRef idx="minor">
            <a:schemeClr val="tx1"/>
          </a:fontRef>
        </p:style>
      </p:cxnSp>
      <p:cxnSp>
        <p:nvCxnSpPr>
          <p:cNvPr id="10" name="Connecteur droit 9">
            <a:extLst>
              <a:ext uri="{FF2B5EF4-FFF2-40B4-BE49-F238E27FC236}">
                <a16:creationId xmlns:a16="http://schemas.microsoft.com/office/drawing/2014/main" id="{C3F62D67-B40A-4B78-92B0-62719CFB7A45}"/>
              </a:ext>
            </a:extLst>
          </p:cNvPr>
          <p:cNvCxnSpPr>
            <a:cxnSpLocks/>
          </p:cNvCxnSpPr>
          <p:nvPr userDrawn="1"/>
        </p:nvCxnSpPr>
        <p:spPr>
          <a:xfrm>
            <a:off x="7026395" y="1848195"/>
            <a:ext cx="1673" cy="4002401"/>
          </a:xfrm>
          <a:prstGeom prst="line">
            <a:avLst/>
          </a:prstGeom>
          <a:ln w="3175"/>
        </p:spPr>
        <p:style>
          <a:lnRef idx="1">
            <a:schemeClr val="accent3"/>
          </a:lnRef>
          <a:fillRef idx="0">
            <a:schemeClr val="accent3"/>
          </a:fillRef>
          <a:effectRef idx="0">
            <a:schemeClr val="accent3"/>
          </a:effectRef>
          <a:fontRef idx="minor">
            <a:schemeClr val="tx1"/>
          </a:fontRef>
        </p:style>
      </p:cxnSp>
      <p:sp>
        <p:nvSpPr>
          <p:cNvPr id="13" name="Espace réservé du texte 2">
            <a:extLst>
              <a:ext uri="{FF2B5EF4-FFF2-40B4-BE49-F238E27FC236}">
                <a16:creationId xmlns:a16="http://schemas.microsoft.com/office/drawing/2014/main" id="{FBC296AE-92F3-4C35-9759-34D027E7477B}"/>
              </a:ext>
            </a:extLst>
          </p:cNvPr>
          <p:cNvSpPr>
            <a:spLocks noGrp="1"/>
          </p:cNvSpPr>
          <p:nvPr>
            <p:ph type="body" sz="quarter" idx="16" hasCustomPrompt="1"/>
          </p:nvPr>
        </p:nvSpPr>
        <p:spPr>
          <a:xfrm>
            <a:off x="0" y="553661"/>
            <a:ext cx="5833582" cy="215900"/>
          </a:xfrm>
          <a:prstGeom prst="rect">
            <a:avLst/>
          </a:prstGeom>
        </p:spPr>
        <p:txBody>
          <a:bodyPr/>
          <a:lstStyle>
            <a:lvl1pPr marL="76200" indent="0">
              <a:buNone/>
              <a:defRPr sz="1500" b="1" i="1">
                <a:latin typeface="Parkinsans" pitchFamily="2" charset="0"/>
              </a:defRPr>
            </a:lvl1pPr>
          </a:lstStyle>
          <a:p>
            <a:pPr lvl="0"/>
            <a:r>
              <a:rPr lang="fr-FR" dirty="0"/>
              <a:t>Cliquez ici pour du texte</a:t>
            </a:r>
          </a:p>
        </p:txBody>
      </p:sp>
      <p:pic>
        <p:nvPicPr>
          <p:cNvPr id="14" name="Imag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07954" y="980323"/>
            <a:ext cx="698407" cy="528400"/>
          </a:xfrm>
          <a:prstGeom prst="rect">
            <a:avLst/>
          </a:prstGeom>
        </p:spPr>
      </p:pic>
      <p:sp>
        <p:nvSpPr>
          <p:cNvPr id="15" name="Google Shape;32;p6">
            <a:extLst>
              <a:ext uri="{FF2B5EF4-FFF2-40B4-BE49-F238E27FC236}">
                <a16:creationId xmlns:a16="http://schemas.microsoft.com/office/drawing/2014/main" id="{B4891CD4-3824-4F17-BDC6-B3EE5D1F3D67}"/>
              </a:ext>
            </a:extLst>
          </p:cNvPr>
          <p:cNvSpPr txBox="1">
            <a:spLocks noGrp="1"/>
          </p:cNvSpPr>
          <p:nvPr>
            <p:ph type="sldNum" idx="4"/>
          </p:nvPr>
        </p:nvSpPr>
        <p:spPr>
          <a:xfrm>
            <a:off x="11295453" y="6333200"/>
            <a:ext cx="731600" cy="524800"/>
          </a:xfrm>
          <a:prstGeom prst="rect">
            <a:avLst/>
          </a:prstGeom>
          <a:ln>
            <a:noFill/>
          </a:ln>
        </p:spPr>
        <p:txBody>
          <a:bodyPr spcFirstLastPara="1" wrap="square" lIns="0" tIns="0" rIns="0" bIns="0" anchor="ctr" anchorCtr="0">
            <a:noAutofit/>
          </a:bodyPr>
          <a:lstStyle>
            <a:lvl1pPr lvl="0" algn="r" rtl="0">
              <a:buNone/>
              <a:defRPr>
                <a:solidFill>
                  <a:srgbClr val="C31632"/>
                </a:solidFill>
                <a:latin typeface="Parkinsans" pitchFamily="2" charset="0"/>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fr-FR" smtClean="0"/>
              <a:pPr/>
              <a:t>‹N°›</a:t>
            </a:fld>
            <a:endParaRPr lang="fr-FR" dirty="0"/>
          </a:p>
        </p:txBody>
      </p:sp>
    </p:spTree>
    <p:extLst>
      <p:ext uri="{BB962C8B-B14F-4D97-AF65-F5344CB8AC3E}">
        <p14:creationId xmlns:p14="http://schemas.microsoft.com/office/powerpoint/2010/main" val="5452965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re + 6 colonnes">
    <p:spTree>
      <p:nvGrpSpPr>
        <p:cNvPr id="1" name=""/>
        <p:cNvGrpSpPr/>
        <p:nvPr/>
      </p:nvGrpSpPr>
      <p:grpSpPr>
        <a:xfrm>
          <a:off x="0" y="0"/>
          <a:ext cx="0" cy="0"/>
          <a:chOff x="0" y="0"/>
          <a:chExt cx="0" cy="0"/>
        </a:xfrm>
      </p:grpSpPr>
      <p:sp>
        <p:nvSpPr>
          <p:cNvPr id="7" name="Google Shape;29;p6">
            <a:extLst>
              <a:ext uri="{FF2B5EF4-FFF2-40B4-BE49-F238E27FC236}">
                <a16:creationId xmlns:a16="http://schemas.microsoft.com/office/drawing/2014/main" id="{573C3066-7235-C74F-8A91-7ED440FE7014}"/>
              </a:ext>
            </a:extLst>
          </p:cNvPr>
          <p:cNvSpPr txBox="1">
            <a:spLocks noGrp="1"/>
          </p:cNvSpPr>
          <p:nvPr>
            <p:ph type="title" hasCustomPrompt="1"/>
          </p:nvPr>
        </p:nvSpPr>
        <p:spPr>
          <a:xfrm>
            <a:off x="980323" y="984259"/>
            <a:ext cx="10225522" cy="528400"/>
          </a:xfrm>
          <a:prstGeom prst="rect">
            <a:avLst/>
          </a:prstGeom>
        </p:spPr>
        <p:txBody>
          <a:bodyPr spcFirstLastPara="1" wrap="square" lIns="0" tIns="0" rIns="0" bIns="0" anchor="b" anchorCtr="0">
            <a:noAutofit/>
          </a:bodyPr>
          <a:lstStyle>
            <a:lvl1pPr lvl="0" rtl="0">
              <a:spcBef>
                <a:spcPts val="0"/>
              </a:spcBef>
              <a:spcAft>
                <a:spcPts val="0"/>
              </a:spcAft>
              <a:buSzPts val="3200"/>
              <a:buNone/>
              <a:defRPr sz="3000" b="1">
                <a:solidFill>
                  <a:srgbClr val="090095"/>
                </a:solidFill>
                <a:latin typeface="Parkinsans" pitchFamily="2" charset="0"/>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a:r>
              <a:rPr lang="fr-FR" dirty="0"/>
              <a:t>Cliquez pour ajouter le titre</a:t>
            </a:r>
            <a:endParaRPr dirty="0"/>
          </a:p>
        </p:txBody>
      </p:sp>
      <p:sp>
        <p:nvSpPr>
          <p:cNvPr id="15" name="Espace réservé pour une image  14">
            <a:extLst>
              <a:ext uri="{FF2B5EF4-FFF2-40B4-BE49-F238E27FC236}">
                <a16:creationId xmlns:a16="http://schemas.microsoft.com/office/drawing/2014/main" id="{93312183-131D-A94F-8118-E79A0CDF63D6}"/>
              </a:ext>
            </a:extLst>
          </p:cNvPr>
          <p:cNvSpPr>
            <a:spLocks noGrp="1" noChangeAspect="1"/>
          </p:cNvSpPr>
          <p:nvPr>
            <p:ph type="pic" sz="quarter" idx="39"/>
          </p:nvPr>
        </p:nvSpPr>
        <p:spPr>
          <a:xfrm>
            <a:off x="458105" y="1690385"/>
            <a:ext cx="540000" cy="540000"/>
          </a:xfrm>
          <a:prstGeom prst="ellipse">
            <a:avLst/>
          </a:prstGeom>
        </p:spPr>
        <p:txBody>
          <a:bodyPr/>
          <a:lstStyle>
            <a:lvl1pPr>
              <a:defRPr sz="400"/>
            </a:lvl1pPr>
          </a:lstStyle>
          <a:p>
            <a:r>
              <a:rPr lang="fr-FR"/>
              <a:t>Cliquez sur l'icône pour ajouter une image</a:t>
            </a:r>
            <a:endParaRPr lang="fr-FR" dirty="0"/>
          </a:p>
        </p:txBody>
      </p:sp>
      <p:sp>
        <p:nvSpPr>
          <p:cNvPr id="125" name="Espace réservé pour une image  14">
            <a:extLst>
              <a:ext uri="{FF2B5EF4-FFF2-40B4-BE49-F238E27FC236}">
                <a16:creationId xmlns:a16="http://schemas.microsoft.com/office/drawing/2014/main" id="{21C84905-79D9-194A-9008-A0B274BEAAFD}"/>
              </a:ext>
            </a:extLst>
          </p:cNvPr>
          <p:cNvSpPr>
            <a:spLocks noGrp="1" noChangeAspect="1"/>
          </p:cNvSpPr>
          <p:nvPr>
            <p:ph type="pic" sz="quarter" idx="40"/>
          </p:nvPr>
        </p:nvSpPr>
        <p:spPr>
          <a:xfrm>
            <a:off x="3970851" y="1690385"/>
            <a:ext cx="540000" cy="540000"/>
          </a:xfrm>
          <a:prstGeom prst="ellipse">
            <a:avLst/>
          </a:prstGeom>
        </p:spPr>
        <p:txBody>
          <a:bodyPr/>
          <a:lstStyle>
            <a:lvl1pPr>
              <a:defRPr sz="400"/>
            </a:lvl1pPr>
          </a:lstStyle>
          <a:p>
            <a:r>
              <a:rPr lang="fr-FR"/>
              <a:t>Cliquez sur l'icône pour ajouter une image</a:t>
            </a:r>
            <a:endParaRPr lang="fr-FR" dirty="0"/>
          </a:p>
        </p:txBody>
      </p:sp>
      <p:sp>
        <p:nvSpPr>
          <p:cNvPr id="127" name="Espace réservé pour une image  14">
            <a:extLst>
              <a:ext uri="{FF2B5EF4-FFF2-40B4-BE49-F238E27FC236}">
                <a16:creationId xmlns:a16="http://schemas.microsoft.com/office/drawing/2014/main" id="{79700A53-C8BD-9145-A632-5569BFB6647E}"/>
              </a:ext>
            </a:extLst>
          </p:cNvPr>
          <p:cNvSpPr>
            <a:spLocks noGrp="1" noChangeAspect="1"/>
          </p:cNvSpPr>
          <p:nvPr>
            <p:ph type="pic" sz="quarter" idx="41"/>
          </p:nvPr>
        </p:nvSpPr>
        <p:spPr>
          <a:xfrm>
            <a:off x="7489828" y="1688400"/>
            <a:ext cx="540000" cy="540000"/>
          </a:xfrm>
          <a:prstGeom prst="ellipse">
            <a:avLst/>
          </a:prstGeom>
        </p:spPr>
        <p:txBody>
          <a:bodyPr/>
          <a:lstStyle>
            <a:lvl1pPr>
              <a:defRPr sz="400"/>
            </a:lvl1pPr>
          </a:lstStyle>
          <a:p>
            <a:r>
              <a:rPr lang="fr-FR"/>
              <a:t>Cliquez sur l'icône pour ajouter une image</a:t>
            </a:r>
            <a:endParaRPr lang="fr-FR" dirty="0"/>
          </a:p>
        </p:txBody>
      </p:sp>
      <p:sp>
        <p:nvSpPr>
          <p:cNvPr id="138" name="Espace réservé du texte 137">
            <a:extLst>
              <a:ext uri="{FF2B5EF4-FFF2-40B4-BE49-F238E27FC236}">
                <a16:creationId xmlns:a16="http://schemas.microsoft.com/office/drawing/2014/main" id="{91A42506-6AAD-C949-BF1F-B08C2539A13E}"/>
              </a:ext>
            </a:extLst>
          </p:cNvPr>
          <p:cNvSpPr>
            <a:spLocks noGrp="1"/>
          </p:cNvSpPr>
          <p:nvPr>
            <p:ph type="body" sz="quarter" idx="45" hasCustomPrompt="1"/>
          </p:nvPr>
        </p:nvSpPr>
        <p:spPr>
          <a:xfrm>
            <a:off x="212710" y="2341626"/>
            <a:ext cx="3335337" cy="1609725"/>
          </a:xfrm>
          <a:prstGeom prst="rect">
            <a:avLst/>
          </a:prstGeom>
        </p:spPr>
        <p:txBody>
          <a:bodyPr/>
          <a:lstStyle>
            <a:lvl1pPr marL="76200" indent="0">
              <a:buNone/>
              <a:defRPr sz="1600" b="0">
                <a:latin typeface="Parkinsans" pitchFamily="2" charset="0"/>
              </a:defRPr>
            </a:lvl1pPr>
            <a:lvl2pPr>
              <a:defRPr sz="1600"/>
            </a:lvl2pPr>
            <a:lvl3pPr>
              <a:defRPr sz="1600"/>
            </a:lvl3pPr>
            <a:lvl4pPr>
              <a:defRPr sz="1600"/>
            </a:lvl4pPr>
            <a:lvl5pPr>
              <a:defRPr sz="1600"/>
            </a:lvl5pPr>
          </a:lstStyle>
          <a:p>
            <a:pPr lvl="0"/>
            <a:r>
              <a:rPr lang="fr-FR" b="1" dirty="0"/>
              <a:t>Cliquez pour ajouter du texte</a:t>
            </a:r>
          </a:p>
          <a:p>
            <a:r>
              <a:rPr lang="fr-FR" dirty="0" err="1"/>
              <a:t>Lorem</a:t>
            </a:r>
            <a:r>
              <a:rPr lang="fr-FR" dirty="0"/>
              <a:t> </a:t>
            </a:r>
            <a:r>
              <a:rPr lang="fr-FR" dirty="0" err="1"/>
              <a:t>ipsum</a:t>
            </a:r>
            <a:endParaRPr lang="fr-FR" dirty="0"/>
          </a:p>
        </p:txBody>
      </p:sp>
      <p:sp>
        <p:nvSpPr>
          <p:cNvPr id="140" name="Espace réservé du texte 137">
            <a:extLst>
              <a:ext uri="{FF2B5EF4-FFF2-40B4-BE49-F238E27FC236}">
                <a16:creationId xmlns:a16="http://schemas.microsoft.com/office/drawing/2014/main" id="{D851EDAF-C78C-A148-9B20-9AE25DD656A6}"/>
              </a:ext>
            </a:extLst>
          </p:cNvPr>
          <p:cNvSpPr>
            <a:spLocks noGrp="1"/>
          </p:cNvSpPr>
          <p:nvPr>
            <p:ph type="body" sz="quarter" idx="46" hasCustomPrompt="1"/>
          </p:nvPr>
        </p:nvSpPr>
        <p:spPr>
          <a:xfrm>
            <a:off x="3715787" y="2350458"/>
            <a:ext cx="3335337" cy="1609725"/>
          </a:xfrm>
          <a:prstGeom prst="rect">
            <a:avLst/>
          </a:prstGeom>
        </p:spPr>
        <p:txBody>
          <a:bodyPr/>
          <a:lstStyle>
            <a:lvl1pPr marL="76200" indent="0">
              <a:buNone/>
              <a:defRPr sz="1600" b="0">
                <a:latin typeface="Parkinsans" pitchFamily="2" charset="0"/>
              </a:defRPr>
            </a:lvl1pPr>
            <a:lvl2pPr>
              <a:defRPr sz="1600"/>
            </a:lvl2pPr>
            <a:lvl3pPr>
              <a:defRPr sz="1600"/>
            </a:lvl3pPr>
            <a:lvl4pPr>
              <a:defRPr sz="1600"/>
            </a:lvl4pPr>
            <a:lvl5pPr>
              <a:defRPr sz="1600"/>
            </a:lvl5pPr>
          </a:lstStyle>
          <a:p>
            <a:pPr lvl="0"/>
            <a:r>
              <a:rPr lang="fr-FR" b="1" dirty="0"/>
              <a:t>Cliquez pour ajouter du texte</a:t>
            </a:r>
          </a:p>
          <a:p>
            <a:r>
              <a:rPr lang="fr-FR" dirty="0" err="1"/>
              <a:t>Lorem</a:t>
            </a:r>
            <a:r>
              <a:rPr lang="fr-FR" dirty="0"/>
              <a:t> </a:t>
            </a:r>
            <a:r>
              <a:rPr lang="fr-FR" dirty="0" err="1"/>
              <a:t>ipsum</a:t>
            </a:r>
            <a:endParaRPr lang="fr-FR" dirty="0"/>
          </a:p>
        </p:txBody>
      </p:sp>
      <p:sp>
        <p:nvSpPr>
          <p:cNvPr id="142" name="Espace réservé du texte 137">
            <a:extLst>
              <a:ext uri="{FF2B5EF4-FFF2-40B4-BE49-F238E27FC236}">
                <a16:creationId xmlns:a16="http://schemas.microsoft.com/office/drawing/2014/main" id="{61993889-DF2F-1247-B6E1-1573BE0C8C0B}"/>
              </a:ext>
            </a:extLst>
          </p:cNvPr>
          <p:cNvSpPr>
            <a:spLocks noGrp="1"/>
          </p:cNvSpPr>
          <p:nvPr>
            <p:ph type="body" sz="quarter" idx="47" hasCustomPrompt="1"/>
          </p:nvPr>
        </p:nvSpPr>
        <p:spPr>
          <a:xfrm>
            <a:off x="7218864" y="2350458"/>
            <a:ext cx="3335337" cy="1609725"/>
          </a:xfrm>
          <a:prstGeom prst="rect">
            <a:avLst/>
          </a:prstGeom>
        </p:spPr>
        <p:txBody>
          <a:bodyPr/>
          <a:lstStyle>
            <a:lvl1pPr marL="76200" indent="0">
              <a:buNone/>
              <a:defRPr sz="1600" b="0">
                <a:latin typeface="Parkinsans" pitchFamily="2" charset="0"/>
              </a:defRPr>
            </a:lvl1pPr>
            <a:lvl2pPr>
              <a:defRPr sz="1600"/>
            </a:lvl2pPr>
            <a:lvl3pPr>
              <a:defRPr sz="1600"/>
            </a:lvl3pPr>
            <a:lvl4pPr>
              <a:defRPr sz="1600"/>
            </a:lvl4pPr>
            <a:lvl5pPr>
              <a:defRPr sz="1600"/>
            </a:lvl5pPr>
          </a:lstStyle>
          <a:p>
            <a:pPr lvl="0"/>
            <a:r>
              <a:rPr lang="fr-FR" b="1" dirty="0"/>
              <a:t>Cliquez pour ajouter du texte</a:t>
            </a:r>
          </a:p>
          <a:p>
            <a:r>
              <a:rPr lang="fr-FR" dirty="0" err="1"/>
              <a:t>Lorem</a:t>
            </a:r>
            <a:r>
              <a:rPr lang="fr-FR" dirty="0"/>
              <a:t> </a:t>
            </a:r>
            <a:r>
              <a:rPr lang="fr-FR" dirty="0" err="1"/>
              <a:t>ipsum</a:t>
            </a:r>
            <a:endParaRPr lang="fr-FR" dirty="0"/>
          </a:p>
        </p:txBody>
      </p:sp>
      <p:cxnSp>
        <p:nvCxnSpPr>
          <p:cNvPr id="5" name="Connecteur droit 4">
            <a:extLst>
              <a:ext uri="{FF2B5EF4-FFF2-40B4-BE49-F238E27FC236}">
                <a16:creationId xmlns:a16="http://schemas.microsoft.com/office/drawing/2014/main" id="{16CBB21E-61FC-404B-BF12-835E6794EDC8}"/>
              </a:ext>
            </a:extLst>
          </p:cNvPr>
          <p:cNvCxnSpPr>
            <a:cxnSpLocks/>
          </p:cNvCxnSpPr>
          <p:nvPr userDrawn="1"/>
        </p:nvCxnSpPr>
        <p:spPr>
          <a:xfrm>
            <a:off x="4344931" y="2341626"/>
            <a:ext cx="0" cy="4337470"/>
          </a:xfrm>
          <a:prstGeom prst="line">
            <a:avLst/>
          </a:prstGeom>
          <a:ln w="3175"/>
        </p:spPr>
        <p:style>
          <a:lnRef idx="1">
            <a:schemeClr val="accent3"/>
          </a:lnRef>
          <a:fillRef idx="0">
            <a:schemeClr val="accent3"/>
          </a:fillRef>
          <a:effectRef idx="0">
            <a:schemeClr val="accent3"/>
          </a:effectRef>
          <a:fontRef idx="minor">
            <a:schemeClr val="tx1"/>
          </a:fontRef>
        </p:style>
      </p:cxnSp>
      <p:cxnSp>
        <p:nvCxnSpPr>
          <p:cNvPr id="25" name="Connecteur droit 24">
            <a:extLst>
              <a:ext uri="{FF2B5EF4-FFF2-40B4-BE49-F238E27FC236}">
                <a16:creationId xmlns:a16="http://schemas.microsoft.com/office/drawing/2014/main" id="{B22EA1F3-4AA3-4A84-B869-C8B28171F5E0}"/>
              </a:ext>
            </a:extLst>
          </p:cNvPr>
          <p:cNvCxnSpPr>
            <a:cxnSpLocks/>
          </p:cNvCxnSpPr>
          <p:nvPr userDrawn="1"/>
        </p:nvCxnSpPr>
        <p:spPr>
          <a:xfrm>
            <a:off x="211972" y="4181731"/>
            <a:ext cx="10341491" cy="0"/>
          </a:xfrm>
          <a:prstGeom prst="line">
            <a:avLst/>
          </a:prstGeom>
          <a:ln w="3175"/>
        </p:spPr>
        <p:style>
          <a:lnRef idx="1">
            <a:schemeClr val="accent3"/>
          </a:lnRef>
          <a:fillRef idx="0">
            <a:schemeClr val="accent3"/>
          </a:fillRef>
          <a:effectRef idx="0">
            <a:schemeClr val="accent3"/>
          </a:effectRef>
          <a:fontRef idx="minor">
            <a:schemeClr val="tx1"/>
          </a:fontRef>
        </p:style>
      </p:cxnSp>
      <p:cxnSp>
        <p:nvCxnSpPr>
          <p:cNvPr id="26" name="Connecteur droit 25">
            <a:extLst>
              <a:ext uri="{FF2B5EF4-FFF2-40B4-BE49-F238E27FC236}">
                <a16:creationId xmlns:a16="http://schemas.microsoft.com/office/drawing/2014/main" id="{ABF3DB55-94AA-4F87-98C7-2BF7FB13664B}"/>
              </a:ext>
            </a:extLst>
          </p:cNvPr>
          <p:cNvCxnSpPr>
            <a:cxnSpLocks/>
          </p:cNvCxnSpPr>
          <p:nvPr userDrawn="1"/>
        </p:nvCxnSpPr>
        <p:spPr>
          <a:xfrm>
            <a:off x="7858839" y="2341626"/>
            <a:ext cx="0" cy="4337470"/>
          </a:xfrm>
          <a:prstGeom prst="line">
            <a:avLst/>
          </a:prstGeom>
          <a:ln w="3175"/>
        </p:spPr>
        <p:style>
          <a:lnRef idx="1">
            <a:schemeClr val="accent3"/>
          </a:lnRef>
          <a:fillRef idx="0">
            <a:schemeClr val="accent3"/>
          </a:fillRef>
          <a:effectRef idx="0">
            <a:schemeClr val="accent3"/>
          </a:effectRef>
          <a:fontRef idx="minor">
            <a:schemeClr val="tx1"/>
          </a:fontRef>
        </p:style>
      </p:cxnSp>
      <p:sp>
        <p:nvSpPr>
          <p:cNvPr id="27" name="Espace réservé pour une image  14">
            <a:extLst>
              <a:ext uri="{FF2B5EF4-FFF2-40B4-BE49-F238E27FC236}">
                <a16:creationId xmlns:a16="http://schemas.microsoft.com/office/drawing/2014/main" id="{A535389A-B955-4954-BE67-C2289D9C0463}"/>
              </a:ext>
            </a:extLst>
          </p:cNvPr>
          <p:cNvSpPr>
            <a:spLocks noGrp="1" noChangeAspect="1"/>
          </p:cNvSpPr>
          <p:nvPr>
            <p:ph type="pic" sz="quarter" idx="48"/>
          </p:nvPr>
        </p:nvSpPr>
        <p:spPr>
          <a:xfrm>
            <a:off x="453349" y="4362345"/>
            <a:ext cx="540000" cy="540000"/>
          </a:xfrm>
          <a:prstGeom prst="ellipse">
            <a:avLst/>
          </a:prstGeom>
        </p:spPr>
        <p:txBody>
          <a:bodyPr/>
          <a:lstStyle>
            <a:lvl1pPr>
              <a:defRPr sz="400"/>
            </a:lvl1pPr>
          </a:lstStyle>
          <a:p>
            <a:r>
              <a:rPr lang="fr-FR"/>
              <a:t>Cliquez sur l'icône pour ajouter une image</a:t>
            </a:r>
            <a:endParaRPr lang="fr-FR" dirty="0"/>
          </a:p>
        </p:txBody>
      </p:sp>
      <p:sp>
        <p:nvSpPr>
          <p:cNvPr id="28" name="Espace réservé pour une image  14">
            <a:extLst>
              <a:ext uri="{FF2B5EF4-FFF2-40B4-BE49-F238E27FC236}">
                <a16:creationId xmlns:a16="http://schemas.microsoft.com/office/drawing/2014/main" id="{69154872-0613-416C-A9CF-2814463BDC8A}"/>
              </a:ext>
            </a:extLst>
          </p:cNvPr>
          <p:cNvSpPr>
            <a:spLocks noGrp="1" noChangeAspect="1"/>
          </p:cNvSpPr>
          <p:nvPr>
            <p:ph type="pic" sz="quarter" idx="49"/>
          </p:nvPr>
        </p:nvSpPr>
        <p:spPr>
          <a:xfrm>
            <a:off x="3966095" y="4362345"/>
            <a:ext cx="540000" cy="540000"/>
          </a:xfrm>
          <a:prstGeom prst="ellipse">
            <a:avLst/>
          </a:prstGeom>
        </p:spPr>
        <p:txBody>
          <a:bodyPr/>
          <a:lstStyle>
            <a:lvl1pPr>
              <a:defRPr sz="400"/>
            </a:lvl1pPr>
          </a:lstStyle>
          <a:p>
            <a:r>
              <a:rPr lang="fr-FR"/>
              <a:t>Cliquez sur l'icône pour ajouter une image</a:t>
            </a:r>
            <a:endParaRPr lang="fr-FR" dirty="0"/>
          </a:p>
        </p:txBody>
      </p:sp>
      <p:sp>
        <p:nvSpPr>
          <p:cNvPr id="29" name="Espace réservé pour une image  14">
            <a:extLst>
              <a:ext uri="{FF2B5EF4-FFF2-40B4-BE49-F238E27FC236}">
                <a16:creationId xmlns:a16="http://schemas.microsoft.com/office/drawing/2014/main" id="{1C5552CF-D39F-47A5-9A84-00633C97D340}"/>
              </a:ext>
            </a:extLst>
          </p:cNvPr>
          <p:cNvSpPr>
            <a:spLocks noGrp="1" noChangeAspect="1"/>
          </p:cNvSpPr>
          <p:nvPr>
            <p:ph type="pic" sz="quarter" idx="50"/>
          </p:nvPr>
        </p:nvSpPr>
        <p:spPr>
          <a:xfrm>
            <a:off x="7485072" y="4360360"/>
            <a:ext cx="540000" cy="540000"/>
          </a:xfrm>
          <a:prstGeom prst="ellipse">
            <a:avLst/>
          </a:prstGeom>
        </p:spPr>
        <p:txBody>
          <a:bodyPr/>
          <a:lstStyle>
            <a:lvl1pPr>
              <a:defRPr sz="400"/>
            </a:lvl1pPr>
          </a:lstStyle>
          <a:p>
            <a:r>
              <a:rPr lang="fr-FR" dirty="0"/>
              <a:t>Cliquez sur l'icône pour ajouter une image</a:t>
            </a:r>
          </a:p>
        </p:txBody>
      </p:sp>
      <p:sp>
        <p:nvSpPr>
          <p:cNvPr id="30" name="Espace réservé du texte 137">
            <a:extLst>
              <a:ext uri="{FF2B5EF4-FFF2-40B4-BE49-F238E27FC236}">
                <a16:creationId xmlns:a16="http://schemas.microsoft.com/office/drawing/2014/main" id="{616C3192-793D-4C9A-8E01-FFE5601E339C}"/>
              </a:ext>
            </a:extLst>
          </p:cNvPr>
          <p:cNvSpPr>
            <a:spLocks noGrp="1"/>
          </p:cNvSpPr>
          <p:nvPr>
            <p:ph type="body" sz="quarter" idx="51" hasCustomPrompt="1"/>
          </p:nvPr>
        </p:nvSpPr>
        <p:spPr>
          <a:xfrm>
            <a:off x="207954" y="5013586"/>
            <a:ext cx="3335337" cy="1609725"/>
          </a:xfrm>
          <a:prstGeom prst="rect">
            <a:avLst/>
          </a:prstGeom>
        </p:spPr>
        <p:txBody>
          <a:bodyPr/>
          <a:lstStyle>
            <a:lvl1pPr marL="76200" indent="0">
              <a:buNone/>
              <a:defRPr sz="1600" b="0">
                <a:latin typeface="Parkinsans" pitchFamily="2" charset="0"/>
              </a:defRPr>
            </a:lvl1pPr>
            <a:lvl2pPr>
              <a:defRPr sz="1600"/>
            </a:lvl2pPr>
            <a:lvl3pPr>
              <a:defRPr sz="1600"/>
            </a:lvl3pPr>
            <a:lvl4pPr>
              <a:defRPr sz="1600"/>
            </a:lvl4pPr>
            <a:lvl5pPr>
              <a:defRPr sz="1600"/>
            </a:lvl5pPr>
          </a:lstStyle>
          <a:p>
            <a:pPr lvl="0"/>
            <a:r>
              <a:rPr lang="fr-FR" b="1" dirty="0"/>
              <a:t>Cliquez pour ajouter du texte</a:t>
            </a:r>
          </a:p>
          <a:p>
            <a:r>
              <a:rPr lang="fr-FR" dirty="0" err="1"/>
              <a:t>Lorem</a:t>
            </a:r>
            <a:r>
              <a:rPr lang="fr-FR" dirty="0"/>
              <a:t> </a:t>
            </a:r>
            <a:r>
              <a:rPr lang="fr-FR" dirty="0" err="1"/>
              <a:t>ipsum</a:t>
            </a:r>
            <a:endParaRPr lang="fr-FR" dirty="0"/>
          </a:p>
        </p:txBody>
      </p:sp>
      <p:sp>
        <p:nvSpPr>
          <p:cNvPr id="31" name="Espace réservé du texte 137">
            <a:extLst>
              <a:ext uri="{FF2B5EF4-FFF2-40B4-BE49-F238E27FC236}">
                <a16:creationId xmlns:a16="http://schemas.microsoft.com/office/drawing/2014/main" id="{EA4CE173-6E35-4936-863D-DF7D5E2955A5}"/>
              </a:ext>
            </a:extLst>
          </p:cNvPr>
          <p:cNvSpPr>
            <a:spLocks noGrp="1"/>
          </p:cNvSpPr>
          <p:nvPr>
            <p:ph type="body" sz="quarter" idx="52" hasCustomPrompt="1"/>
          </p:nvPr>
        </p:nvSpPr>
        <p:spPr>
          <a:xfrm>
            <a:off x="3711031" y="5022418"/>
            <a:ext cx="3335337" cy="1609725"/>
          </a:xfrm>
          <a:prstGeom prst="rect">
            <a:avLst/>
          </a:prstGeom>
        </p:spPr>
        <p:txBody>
          <a:bodyPr/>
          <a:lstStyle>
            <a:lvl1pPr marL="76200" indent="0">
              <a:buNone/>
              <a:defRPr sz="1600" b="0">
                <a:latin typeface="Parkinsans" pitchFamily="2" charset="0"/>
              </a:defRPr>
            </a:lvl1pPr>
            <a:lvl2pPr>
              <a:defRPr sz="1600"/>
            </a:lvl2pPr>
            <a:lvl3pPr>
              <a:defRPr sz="1600"/>
            </a:lvl3pPr>
            <a:lvl4pPr>
              <a:defRPr sz="1600"/>
            </a:lvl4pPr>
            <a:lvl5pPr>
              <a:defRPr sz="1600"/>
            </a:lvl5pPr>
          </a:lstStyle>
          <a:p>
            <a:pPr lvl="0"/>
            <a:r>
              <a:rPr lang="fr-FR" b="1" dirty="0"/>
              <a:t>Cliquez pour ajouter du texte</a:t>
            </a:r>
          </a:p>
          <a:p>
            <a:r>
              <a:rPr lang="fr-FR" dirty="0" err="1"/>
              <a:t>Lorem</a:t>
            </a:r>
            <a:r>
              <a:rPr lang="fr-FR" dirty="0"/>
              <a:t> </a:t>
            </a:r>
            <a:r>
              <a:rPr lang="fr-FR" dirty="0" err="1"/>
              <a:t>ipsum</a:t>
            </a:r>
            <a:endParaRPr lang="fr-FR" dirty="0"/>
          </a:p>
        </p:txBody>
      </p:sp>
      <p:sp>
        <p:nvSpPr>
          <p:cNvPr id="32" name="Espace réservé du texte 137">
            <a:extLst>
              <a:ext uri="{FF2B5EF4-FFF2-40B4-BE49-F238E27FC236}">
                <a16:creationId xmlns:a16="http://schemas.microsoft.com/office/drawing/2014/main" id="{ED06A390-441C-4B5B-906D-D3B17839B3A9}"/>
              </a:ext>
            </a:extLst>
          </p:cNvPr>
          <p:cNvSpPr>
            <a:spLocks noGrp="1"/>
          </p:cNvSpPr>
          <p:nvPr>
            <p:ph type="body" sz="quarter" idx="53" hasCustomPrompt="1"/>
          </p:nvPr>
        </p:nvSpPr>
        <p:spPr>
          <a:xfrm>
            <a:off x="7214108" y="5022418"/>
            <a:ext cx="3335337" cy="1609725"/>
          </a:xfrm>
          <a:prstGeom prst="rect">
            <a:avLst/>
          </a:prstGeom>
        </p:spPr>
        <p:txBody>
          <a:bodyPr/>
          <a:lstStyle>
            <a:lvl1pPr marL="76200" indent="0">
              <a:buNone/>
              <a:defRPr sz="1600" b="0">
                <a:latin typeface="Parkinsans" pitchFamily="2" charset="0"/>
              </a:defRPr>
            </a:lvl1pPr>
            <a:lvl2pPr>
              <a:defRPr sz="1600"/>
            </a:lvl2pPr>
            <a:lvl3pPr>
              <a:defRPr sz="1600"/>
            </a:lvl3pPr>
            <a:lvl4pPr>
              <a:defRPr sz="1600"/>
            </a:lvl4pPr>
            <a:lvl5pPr>
              <a:defRPr sz="1600"/>
            </a:lvl5pPr>
          </a:lstStyle>
          <a:p>
            <a:pPr lvl="0"/>
            <a:r>
              <a:rPr lang="fr-FR" b="1" dirty="0"/>
              <a:t>Cliquez pour ajouter du texte</a:t>
            </a:r>
          </a:p>
          <a:p>
            <a:r>
              <a:rPr lang="fr-FR" dirty="0" err="1"/>
              <a:t>Lorem</a:t>
            </a:r>
            <a:r>
              <a:rPr lang="fr-FR" dirty="0"/>
              <a:t> </a:t>
            </a:r>
            <a:r>
              <a:rPr lang="fr-FR" dirty="0" err="1"/>
              <a:t>ipsum</a:t>
            </a:r>
            <a:endParaRPr lang="fr-FR" dirty="0"/>
          </a:p>
        </p:txBody>
      </p:sp>
      <p:sp>
        <p:nvSpPr>
          <p:cNvPr id="23" name="Espace réservé du texte 2">
            <a:extLst>
              <a:ext uri="{FF2B5EF4-FFF2-40B4-BE49-F238E27FC236}">
                <a16:creationId xmlns:a16="http://schemas.microsoft.com/office/drawing/2014/main" id="{D05E616E-F294-4A11-9D67-740E9CFC3F95}"/>
              </a:ext>
            </a:extLst>
          </p:cNvPr>
          <p:cNvSpPr>
            <a:spLocks noGrp="1"/>
          </p:cNvSpPr>
          <p:nvPr>
            <p:ph type="body" sz="quarter" idx="15" hasCustomPrompt="1"/>
          </p:nvPr>
        </p:nvSpPr>
        <p:spPr>
          <a:xfrm>
            <a:off x="0" y="553661"/>
            <a:ext cx="5833582" cy="215900"/>
          </a:xfrm>
          <a:prstGeom prst="rect">
            <a:avLst/>
          </a:prstGeom>
        </p:spPr>
        <p:txBody>
          <a:bodyPr/>
          <a:lstStyle>
            <a:lvl1pPr marL="76200" indent="0">
              <a:buNone/>
              <a:defRPr sz="1500" b="1" i="1">
                <a:latin typeface="Parkinsans" pitchFamily="2" charset="0"/>
              </a:defRPr>
            </a:lvl1pPr>
          </a:lstStyle>
          <a:p>
            <a:pPr lvl="0"/>
            <a:r>
              <a:rPr lang="fr-FR" dirty="0"/>
              <a:t>Cliquez ici pour du texte</a:t>
            </a:r>
          </a:p>
        </p:txBody>
      </p:sp>
      <p:pic>
        <p:nvPicPr>
          <p:cNvPr id="22" name="Image 2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07954" y="980323"/>
            <a:ext cx="698407" cy="528400"/>
          </a:xfrm>
          <a:prstGeom prst="rect">
            <a:avLst/>
          </a:prstGeom>
        </p:spPr>
      </p:pic>
      <p:sp>
        <p:nvSpPr>
          <p:cNvPr id="24" name="Google Shape;32;p6">
            <a:extLst>
              <a:ext uri="{FF2B5EF4-FFF2-40B4-BE49-F238E27FC236}">
                <a16:creationId xmlns:a16="http://schemas.microsoft.com/office/drawing/2014/main" id="{B4891CD4-3824-4F17-BDC6-B3EE5D1F3D67}"/>
              </a:ext>
            </a:extLst>
          </p:cNvPr>
          <p:cNvSpPr txBox="1">
            <a:spLocks noGrp="1"/>
          </p:cNvSpPr>
          <p:nvPr>
            <p:ph type="sldNum" idx="4"/>
          </p:nvPr>
        </p:nvSpPr>
        <p:spPr>
          <a:xfrm>
            <a:off x="11295453" y="6333200"/>
            <a:ext cx="731600" cy="524800"/>
          </a:xfrm>
          <a:prstGeom prst="rect">
            <a:avLst/>
          </a:prstGeom>
          <a:ln>
            <a:noFill/>
          </a:ln>
        </p:spPr>
        <p:txBody>
          <a:bodyPr spcFirstLastPara="1" wrap="square" lIns="0" tIns="0" rIns="0" bIns="0" anchor="ctr" anchorCtr="0">
            <a:noAutofit/>
          </a:bodyPr>
          <a:lstStyle>
            <a:lvl1pPr lvl="0" algn="r" rtl="0">
              <a:buNone/>
              <a:defRPr>
                <a:solidFill>
                  <a:srgbClr val="C31632"/>
                </a:solidFill>
                <a:latin typeface="Parkinsans" pitchFamily="2" charset="0"/>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fr-FR" smtClean="0"/>
              <a:pPr/>
              <a:t>‹N°›</a:t>
            </a:fld>
            <a:endParaRPr lang="fr-FR" dirty="0"/>
          </a:p>
        </p:txBody>
      </p:sp>
    </p:spTree>
    <p:extLst>
      <p:ext uri="{BB962C8B-B14F-4D97-AF65-F5344CB8AC3E}">
        <p14:creationId xmlns:p14="http://schemas.microsoft.com/office/powerpoint/2010/main" val="24141653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clusions">
    <p:spTree>
      <p:nvGrpSpPr>
        <p:cNvPr id="1" name=""/>
        <p:cNvGrpSpPr/>
        <p:nvPr/>
      </p:nvGrpSpPr>
      <p:grpSpPr>
        <a:xfrm>
          <a:off x="0" y="0"/>
          <a:ext cx="0" cy="0"/>
          <a:chOff x="0" y="0"/>
          <a:chExt cx="0" cy="0"/>
        </a:xfrm>
      </p:grpSpPr>
      <p:sp>
        <p:nvSpPr>
          <p:cNvPr id="7" name="Google Shape;29;p6">
            <a:extLst>
              <a:ext uri="{FF2B5EF4-FFF2-40B4-BE49-F238E27FC236}">
                <a16:creationId xmlns:a16="http://schemas.microsoft.com/office/drawing/2014/main" id="{573C3066-7235-C74F-8A91-7ED440FE7014}"/>
              </a:ext>
            </a:extLst>
          </p:cNvPr>
          <p:cNvSpPr txBox="1">
            <a:spLocks noGrp="1"/>
          </p:cNvSpPr>
          <p:nvPr>
            <p:ph type="title" hasCustomPrompt="1"/>
          </p:nvPr>
        </p:nvSpPr>
        <p:spPr>
          <a:xfrm>
            <a:off x="980321" y="980322"/>
            <a:ext cx="10225523" cy="528400"/>
          </a:xfrm>
          <a:prstGeom prst="rect">
            <a:avLst/>
          </a:prstGeom>
        </p:spPr>
        <p:txBody>
          <a:bodyPr spcFirstLastPara="1" wrap="square" lIns="0" tIns="0" rIns="0" bIns="0" anchor="b" anchorCtr="0">
            <a:noAutofit/>
          </a:bodyPr>
          <a:lstStyle>
            <a:lvl1pPr lvl="0" rtl="0">
              <a:spcBef>
                <a:spcPts val="0"/>
              </a:spcBef>
              <a:spcAft>
                <a:spcPts val="0"/>
              </a:spcAft>
              <a:buSzPts val="3200"/>
              <a:buNone/>
              <a:defRPr sz="3000" b="1">
                <a:solidFill>
                  <a:srgbClr val="090095"/>
                </a:solidFill>
                <a:latin typeface="Parkinsans" pitchFamily="2" charset="0"/>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a:r>
              <a:rPr lang="fr-FR" dirty="0"/>
              <a:t>Cliquez pour ajouter le titre</a:t>
            </a:r>
            <a:endParaRPr dirty="0"/>
          </a:p>
        </p:txBody>
      </p:sp>
      <p:grpSp>
        <p:nvGrpSpPr>
          <p:cNvPr id="6" name="Google Shape;238;p29">
            <a:extLst>
              <a:ext uri="{FF2B5EF4-FFF2-40B4-BE49-F238E27FC236}">
                <a16:creationId xmlns:a16="http://schemas.microsoft.com/office/drawing/2014/main" id="{40214647-D6DE-448C-B89C-1FB4AC48BB09}"/>
              </a:ext>
            </a:extLst>
          </p:cNvPr>
          <p:cNvGrpSpPr/>
          <p:nvPr/>
        </p:nvGrpSpPr>
        <p:grpSpPr>
          <a:xfrm>
            <a:off x="5041155" y="3755679"/>
            <a:ext cx="2291107" cy="264400"/>
            <a:chOff x="4908100" y="1493307"/>
            <a:chExt cx="1718330" cy="198300"/>
          </a:xfrm>
        </p:grpSpPr>
        <p:cxnSp>
          <p:nvCxnSpPr>
            <p:cNvPr id="30" name="Google Shape;239;p29">
              <a:extLst>
                <a:ext uri="{FF2B5EF4-FFF2-40B4-BE49-F238E27FC236}">
                  <a16:creationId xmlns:a16="http://schemas.microsoft.com/office/drawing/2014/main" id="{23A8E09D-AEA5-4C96-9C7A-E13C1EE1DC7B}"/>
                </a:ext>
              </a:extLst>
            </p:cNvPr>
            <p:cNvCxnSpPr/>
            <p:nvPr/>
          </p:nvCxnSpPr>
          <p:spPr>
            <a:xfrm>
              <a:off x="4908100" y="1593250"/>
              <a:ext cx="1715100" cy="0"/>
            </a:xfrm>
            <a:prstGeom prst="straightConnector1">
              <a:avLst/>
            </a:prstGeom>
            <a:noFill/>
            <a:ln w="9525" cap="flat" cmpd="sng">
              <a:solidFill>
                <a:srgbClr val="ABB4B8"/>
              </a:solidFill>
              <a:prstDash val="solid"/>
              <a:round/>
              <a:headEnd type="none" w="sm" len="sm"/>
              <a:tailEnd type="none" w="sm" len="sm"/>
            </a:ln>
          </p:spPr>
        </p:cxnSp>
        <p:sp>
          <p:nvSpPr>
            <p:cNvPr id="32" name="Google Shape;241;p29">
              <a:extLst>
                <a:ext uri="{FF2B5EF4-FFF2-40B4-BE49-F238E27FC236}">
                  <a16:creationId xmlns:a16="http://schemas.microsoft.com/office/drawing/2014/main" id="{CF0E7474-D665-4132-91F0-7BAB7655EF2A}"/>
                </a:ext>
              </a:extLst>
            </p:cNvPr>
            <p:cNvSpPr/>
            <p:nvPr/>
          </p:nvSpPr>
          <p:spPr>
            <a:xfrm>
              <a:off x="6427830" y="1493307"/>
              <a:ext cx="198600" cy="198300"/>
            </a:xfrm>
            <a:prstGeom prst="ellipse">
              <a:avLst/>
            </a:prstGeom>
            <a:solidFill>
              <a:srgbClr val="424650"/>
            </a:solidFill>
            <a:ln>
              <a:noFill/>
            </a:ln>
          </p:spPr>
          <p:txBody>
            <a:bodyPr spcFirstLastPara="1" wrap="square" lIns="121900" tIns="121900" rIns="121900" bIns="121900" anchor="ctr" anchorCtr="0">
              <a:noAutofit/>
            </a:bodyPr>
            <a:lstStyle/>
            <a:p>
              <a:endParaRPr/>
            </a:p>
          </p:txBody>
        </p:sp>
      </p:grpSp>
      <p:grpSp>
        <p:nvGrpSpPr>
          <p:cNvPr id="8" name="Google Shape;244;p29">
            <a:extLst>
              <a:ext uri="{FF2B5EF4-FFF2-40B4-BE49-F238E27FC236}">
                <a16:creationId xmlns:a16="http://schemas.microsoft.com/office/drawing/2014/main" id="{93DB4BBE-4BFD-499A-B5E9-A04CFC646BBC}"/>
              </a:ext>
            </a:extLst>
          </p:cNvPr>
          <p:cNvGrpSpPr/>
          <p:nvPr/>
        </p:nvGrpSpPr>
        <p:grpSpPr>
          <a:xfrm>
            <a:off x="4580888" y="5240615"/>
            <a:ext cx="2746303" cy="264400"/>
            <a:chOff x="4562900" y="3212150"/>
            <a:chExt cx="2059727" cy="198300"/>
          </a:xfrm>
        </p:grpSpPr>
        <p:cxnSp>
          <p:nvCxnSpPr>
            <p:cNvPr id="27" name="Google Shape;245;p29">
              <a:extLst>
                <a:ext uri="{FF2B5EF4-FFF2-40B4-BE49-F238E27FC236}">
                  <a16:creationId xmlns:a16="http://schemas.microsoft.com/office/drawing/2014/main" id="{B7320E86-3EC0-46BB-B53E-6AA2E0948EFF}"/>
                </a:ext>
              </a:extLst>
            </p:cNvPr>
            <p:cNvCxnSpPr/>
            <p:nvPr/>
          </p:nvCxnSpPr>
          <p:spPr>
            <a:xfrm>
              <a:off x="4562900" y="3312540"/>
              <a:ext cx="2057100" cy="0"/>
            </a:xfrm>
            <a:prstGeom prst="straightConnector1">
              <a:avLst/>
            </a:prstGeom>
            <a:noFill/>
            <a:ln w="9525" cap="flat" cmpd="sng">
              <a:solidFill>
                <a:srgbClr val="ABB4B8"/>
              </a:solidFill>
              <a:prstDash val="solid"/>
              <a:round/>
              <a:headEnd type="none" w="sm" len="sm"/>
              <a:tailEnd type="none" w="sm" len="sm"/>
            </a:ln>
          </p:spPr>
        </p:cxnSp>
        <p:sp>
          <p:nvSpPr>
            <p:cNvPr id="29" name="Google Shape;247;p29">
              <a:extLst>
                <a:ext uri="{FF2B5EF4-FFF2-40B4-BE49-F238E27FC236}">
                  <a16:creationId xmlns:a16="http://schemas.microsoft.com/office/drawing/2014/main" id="{2CDDC26E-F748-4B02-BBE4-9E187594102E}"/>
                </a:ext>
              </a:extLst>
            </p:cNvPr>
            <p:cNvSpPr/>
            <p:nvPr/>
          </p:nvSpPr>
          <p:spPr>
            <a:xfrm>
              <a:off x="6424027" y="3212150"/>
              <a:ext cx="198600" cy="198300"/>
            </a:xfrm>
            <a:prstGeom prst="ellipse">
              <a:avLst/>
            </a:prstGeom>
            <a:solidFill>
              <a:srgbClr val="424650"/>
            </a:solidFill>
            <a:ln>
              <a:noFill/>
            </a:ln>
          </p:spPr>
          <p:txBody>
            <a:bodyPr spcFirstLastPara="1" wrap="square" lIns="121900" tIns="121900" rIns="121900" bIns="121900" anchor="ctr" anchorCtr="0">
              <a:noAutofit/>
            </a:bodyPr>
            <a:lstStyle/>
            <a:p>
              <a:endParaRPr dirty="0"/>
            </a:p>
          </p:txBody>
        </p:sp>
      </p:grpSp>
      <p:grpSp>
        <p:nvGrpSpPr>
          <p:cNvPr id="9" name="Google Shape;249;p29">
            <a:extLst>
              <a:ext uri="{FF2B5EF4-FFF2-40B4-BE49-F238E27FC236}">
                <a16:creationId xmlns:a16="http://schemas.microsoft.com/office/drawing/2014/main" id="{70D79D0F-81FD-41D6-ADD1-94946D9FEB43}"/>
              </a:ext>
            </a:extLst>
          </p:cNvPr>
          <p:cNvGrpSpPr/>
          <p:nvPr/>
        </p:nvGrpSpPr>
        <p:grpSpPr>
          <a:xfrm>
            <a:off x="4580886" y="2284704"/>
            <a:ext cx="2751373" cy="264400"/>
            <a:chOff x="4562900" y="1493307"/>
            <a:chExt cx="2063530" cy="198300"/>
          </a:xfrm>
        </p:grpSpPr>
        <p:cxnSp>
          <p:nvCxnSpPr>
            <p:cNvPr id="24" name="Google Shape;250;p29">
              <a:extLst>
                <a:ext uri="{FF2B5EF4-FFF2-40B4-BE49-F238E27FC236}">
                  <a16:creationId xmlns:a16="http://schemas.microsoft.com/office/drawing/2014/main" id="{218E737A-711D-47AF-A76C-B0EB179E9968}"/>
                </a:ext>
              </a:extLst>
            </p:cNvPr>
            <p:cNvCxnSpPr/>
            <p:nvPr/>
          </p:nvCxnSpPr>
          <p:spPr>
            <a:xfrm>
              <a:off x="4562900" y="1593255"/>
              <a:ext cx="2060400" cy="0"/>
            </a:xfrm>
            <a:prstGeom prst="straightConnector1">
              <a:avLst/>
            </a:prstGeom>
            <a:noFill/>
            <a:ln w="9525" cap="flat" cmpd="sng">
              <a:solidFill>
                <a:srgbClr val="ABB4B8"/>
              </a:solidFill>
              <a:prstDash val="solid"/>
              <a:round/>
              <a:headEnd type="none" w="sm" len="sm"/>
              <a:tailEnd type="none" w="sm" len="sm"/>
            </a:ln>
          </p:spPr>
        </p:cxnSp>
        <p:sp>
          <p:nvSpPr>
            <p:cNvPr id="26" name="Google Shape;252;p29">
              <a:extLst>
                <a:ext uri="{FF2B5EF4-FFF2-40B4-BE49-F238E27FC236}">
                  <a16:creationId xmlns:a16="http://schemas.microsoft.com/office/drawing/2014/main" id="{BFFE3F61-9E19-41BB-A090-ECC94B716A21}"/>
                </a:ext>
              </a:extLst>
            </p:cNvPr>
            <p:cNvSpPr/>
            <p:nvPr/>
          </p:nvSpPr>
          <p:spPr>
            <a:xfrm>
              <a:off x="6427830" y="1493307"/>
              <a:ext cx="198600" cy="198300"/>
            </a:xfrm>
            <a:prstGeom prst="ellipse">
              <a:avLst/>
            </a:prstGeom>
            <a:solidFill>
              <a:srgbClr val="424650"/>
            </a:solidFill>
            <a:ln>
              <a:noFill/>
            </a:ln>
          </p:spPr>
          <p:txBody>
            <a:bodyPr spcFirstLastPara="1" wrap="square" lIns="121900" tIns="121900" rIns="121900" bIns="121900" anchor="ctr" anchorCtr="0">
              <a:noAutofit/>
            </a:bodyPr>
            <a:lstStyle/>
            <a:p>
              <a:endParaRPr dirty="0"/>
            </a:p>
          </p:txBody>
        </p:sp>
      </p:grpSp>
      <p:grpSp>
        <p:nvGrpSpPr>
          <p:cNvPr id="10" name="Google Shape;254;p29">
            <a:extLst>
              <a:ext uri="{FF2B5EF4-FFF2-40B4-BE49-F238E27FC236}">
                <a16:creationId xmlns:a16="http://schemas.microsoft.com/office/drawing/2014/main" id="{5706245C-F4E4-4F2D-935D-38DF15CFE616}"/>
              </a:ext>
            </a:extLst>
          </p:cNvPr>
          <p:cNvGrpSpPr/>
          <p:nvPr/>
        </p:nvGrpSpPr>
        <p:grpSpPr>
          <a:xfrm>
            <a:off x="2249813" y="1859437"/>
            <a:ext cx="4686415" cy="4336003"/>
            <a:chOff x="2991269" y="1153325"/>
            <a:chExt cx="3514811" cy="3252002"/>
          </a:xfrm>
        </p:grpSpPr>
        <p:sp>
          <p:nvSpPr>
            <p:cNvPr id="16" name="Google Shape;255;p29">
              <a:extLst>
                <a:ext uri="{FF2B5EF4-FFF2-40B4-BE49-F238E27FC236}">
                  <a16:creationId xmlns:a16="http://schemas.microsoft.com/office/drawing/2014/main" id="{BDB210FB-EFF7-4808-8AF6-3404455E89C4}"/>
                </a:ext>
              </a:extLst>
            </p:cNvPr>
            <p:cNvSpPr/>
            <p:nvPr/>
          </p:nvSpPr>
          <p:spPr>
            <a:xfrm>
              <a:off x="3477586" y="2585458"/>
              <a:ext cx="2541910" cy="950456"/>
            </a:xfrm>
            <a:custGeom>
              <a:avLst/>
              <a:gdLst/>
              <a:ahLst/>
              <a:cxnLst/>
              <a:rect l="l" t="t" r="r" b="b"/>
              <a:pathLst>
                <a:path w="126826" h="43529" extrusionOk="0">
                  <a:moveTo>
                    <a:pt x="0" y="20002"/>
                  </a:moveTo>
                  <a:lnTo>
                    <a:pt x="63389" y="43529"/>
                  </a:lnTo>
                  <a:lnTo>
                    <a:pt x="126826" y="19907"/>
                  </a:lnTo>
                  <a:lnTo>
                    <a:pt x="63580" y="0"/>
                  </a:lnTo>
                  <a:close/>
                </a:path>
              </a:pathLst>
            </a:custGeom>
            <a:solidFill>
              <a:srgbClr val="ABB4B8"/>
            </a:solidFill>
            <a:ln>
              <a:noFill/>
            </a:ln>
          </p:spPr>
        </p:sp>
        <p:sp>
          <p:nvSpPr>
            <p:cNvPr id="17" name="Google Shape;256;p29">
              <a:extLst>
                <a:ext uri="{FF2B5EF4-FFF2-40B4-BE49-F238E27FC236}">
                  <a16:creationId xmlns:a16="http://schemas.microsoft.com/office/drawing/2014/main" id="{E8CEEC98-BA3B-4937-944C-26EBEF5E30BA}"/>
                </a:ext>
              </a:extLst>
            </p:cNvPr>
            <p:cNvSpPr/>
            <p:nvPr/>
          </p:nvSpPr>
          <p:spPr>
            <a:xfrm>
              <a:off x="2991269" y="3020977"/>
              <a:ext cx="1758228" cy="1384350"/>
            </a:xfrm>
            <a:custGeom>
              <a:avLst/>
              <a:gdLst/>
              <a:ahLst/>
              <a:cxnLst/>
              <a:rect l="l" t="t" r="r" b="b"/>
              <a:pathLst>
                <a:path w="87725" h="63817" extrusionOk="0">
                  <a:moveTo>
                    <a:pt x="24288" y="0"/>
                  </a:moveTo>
                  <a:lnTo>
                    <a:pt x="0" y="29908"/>
                  </a:lnTo>
                  <a:lnTo>
                    <a:pt x="87725" y="63817"/>
                  </a:lnTo>
                  <a:lnTo>
                    <a:pt x="87725" y="42291"/>
                  </a:lnTo>
                  <a:lnTo>
                    <a:pt x="87725" y="23526"/>
                  </a:lnTo>
                  <a:close/>
                </a:path>
              </a:pathLst>
            </a:custGeom>
            <a:solidFill>
              <a:srgbClr val="D6DAE0"/>
            </a:solidFill>
            <a:ln>
              <a:noFill/>
            </a:ln>
          </p:spPr>
        </p:sp>
        <p:sp>
          <p:nvSpPr>
            <p:cNvPr id="18" name="Google Shape;257;p29">
              <a:extLst>
                <a:ext uri="{FF2B5EF4-FFF2-40B4-BE49-F238E27FC236}">
                  <a16:creationId xmlns:a16="http://schemas.microsoft.com/office/drawing/2014/main" id="{ACDDA2F9-A019-4863-8ADD-64B7A9990F0F}"/>
                </a:ext>
              </a:extLst>
            </p:cNvPr>
            <p:cNvSpPr/>
            <p:nvPr/>
          </p:nvSpPr>
          <p:spPr>
            <a:xfrm flipH="1">
              <a:off x="4747852" y="3020977"/>
              <a:ext cx="1758228" cy="1384350"/>
            </a:xfrm>
            <a:custGeom>
              <a:avLst/>
              <a:gdLst/>
              <a:ahLst/>
              <a:cxnLst/>
              <a:rect l="l" t="t" r="r" b="b"/>
              <a:pathLst>
                <a:path w="87725" h="63817" extrusionOk="0">
                  <a:moveTo>
                    <a:pt x="24288" y="0"/>
                  </a:moveTo>
                  <a:lnTo>
                    <a:pt x="0" y="29908"/>
                  </a:lnTo>
                  <a:lnTo>
                    <a:pt x="87725" y="63817"/>
                  </a:lnTo>
                  <a:lnTo>
                    <a:pt x="87725" y="42291"/>
                  </a:lnTo>
                  <a:lnTo>
                    <a:pt x="87725" y="23526"/>
                  </a:lnTo>
                  <a:close/>
                </a:path>
              </a:pathLst>
            </a:custGeom>
            <a:solidFill>
              <a:srgbClr val="E7ECF0"/>
            </a:solidFill>
            <a:ln>
              <a:noFill/>
            </a:ln>
          </p:spPr>
          <p:txBody>
            <a:bodyPr/>
            <a:lstStyle/>
            <a:p>
              <a:endParaRPr lang="fr-FR" dirty="0"/>
            </a:p>
          </p:txBody>
        </p:sp>
        <p:sp>
          <p:nvSpPr>
            <p:cNvPr id="19" name="Google Shape;258;p29">
              <a:extLst>
                <a:ext uri="{FF2B5EF4-FFF2-40B4-BE49-F238E27FC236}">
                  <a16:creationId xmlns:a16="http://schemas.microsoft.com/office/drawing/2014/main" id="{EFA52B5A-14C1-48EA-9FBE-FA759AB1AEAD}"/>
                </a:ext>
              </a:extLst>
            </p:cNvPr>
            <p:cNvSpPr/>
            <p:nvPr/>
          </p:nvSpPr>
          <p:spPr>
            <a:xfrm>
              <a:off x="3969199" y="2001324"/>
              <a:ext cx="1565850" cy="585863"/>
            </a:xfrm>
            <a:custGeom>
              <a:avLst/>
              <a:gdLst/>
              <a:ahLst/>
              <a:cxnLst/>
              <a:rect l="l" t="t" r="r" b="b"/>
              <a:pathLst>
                <a:path w="24053" h="8150" extrusionOk="0">
                  <a:moveTo>
                    <a:pt x="0" y="3827"/>
                  </a:moveTo>
                  <a:lnTo>
                    <a:pt x="11976" y="8150"/>
                  </a:lnTo>
                  <a:lnTo>
                    <a:pt x="24053" y="3827"/>
                  </a:lnTo>
                  <a:lnTo>
                    <a:pt x="12126" y="0"/>
                  </a:lnTo>
                  <a:close/>
                </a:path>
              </a:pathLst>
            </a:custGeom>
            <a:solidFill>
              <a:srgbClr val="ABB4B8"/>
            </a:solidFill>
            <a:ln>
              <a:noFill/>
            </a:ln>
          </p:spPr>
          <p:txBody>
            <a:bodyPr/>
            <a:lstStyle/>
            <a:p>
              <a:endParaRPr lang="fr-FR" dirty="0"/>
            </a:p>
          </p:txBody>
        </p:sp>
        <p:sp>
          <p:nvSpPr>
            <p:cNvPr id="20" name="Google Shape;259;p29">
              <a:extLst>
                <a:ext uri="{FF2B5EF4-FFF2-40B4-BE49-F238E27FC236}">
                  <a16:creationId xmlns:a16="http://schemas.microsoft.com/office/drawing/2014/main" id="{5B63343D-1593-415C-9FF3-ACC184EBE63E}"/>
                </a:ext>
              </a:extLst>
            </p:cNvPr>
            <p:cNvSpPr/>
            <p:nvPr/>
          </p:nvSpPr>
          <p:spPr>
            <a:xfrm>
              <a:off x="3563255" y="2275837"/>
              <a:ext cx="1189300" cy="1015326"/>
            </a:xfrm>
            <a:custGeom>
              <a:avLst/>
              <a:gdLst/>
              <a:ahLst/>
              <a:cxnLst/>
              <a:rect l="l" t="t" r="r" b="b"/>
              <a:pathLst>
                <a:path w="18238" h="14114" extrusionOk="0">
                  <a:moveTo>
                    <a:pt x="6262" y="0"/>
                  </a:moveTo>
                  <a:lnTo>
                    <a:pt x="18238" y="4324"/>
                  </a:lnTo>
                  <a:lnTo>
                    <a:pt x="18238" y="14114"/>
                  </a:lnTo>
                  <a:lnTo>
                    <a:pt x="0" y="7554"/>
                  </a:lnTo>
                  <a:close/>
                </a:path>
              </a:pathLst>
            </a:custGeom>
            <a:solidFill>
              <a:srgbClr val="D6DAE0"/>
            </a:solidFill>
            <a:ln>
              <a:noFill/>
            </a:ln>
          </p:spPr>
          <p:txBody>
            <a:bodyPr/>
            <a:lstStyle/>
            <a:p>
              <a:endParaRPr lang="fr-FR" dirty="0"/>
            </a:p>
          </p:txBody>
        </p:sp>
        <p:sp>
          <p:nvSpPr>
            <p:cNvPr id="21" name="Google Shape;260;p29">
              <a:extLst>
                <a:ext uri="{FF2B5EF4-FFF2-40B4-BE49-F238E27FC236}">
                  <a16:creationId xmlns:a16="http://schemas.microsoft.com/office/drawing/2014/main" id="{C2C93CF9-EA61-4561-B8F8-D376C5C8B919}"/>
                </a:ext>
              </a:extLst>
            </p:cNvPr>
            <p:cNvSpPr/>
            <p:nvPr/>
          </p:nvSpPr>
          <p:spPr>
            <a:xfrm flipH="1">
              <a:off x="4749365" y="2275837"/>
              <a:ext cx="1189300" cy="1015326"/>
            </a:xfrm>
            <a:custGeom>
              <a:avLst/>
              <a:gdLst/>
              <a:ahLst/>
              <a:cxnLst/>
              <a:rect l="l" t="t" r="r" b="b"/>
              <a:pathLst>
                <a:path w="18238" h="14114" extrusionOk="0">
                  <a:moveTo>
                    <a:pt x="6262" y="0"/>
                  </a:moveTo>
                  <a:lnTo>
                    <a:pt x="18238" y="4324"/>
                  </a:lnTo>
                  <a:lnTo>
                    <a:pt x="18238" y="14114"/>
                  </a:lnTo>
                  <a:lnTo>
                    <a:pt x="0" y="7554"/>
                  </a:lnTo>
                  <a:close/>
                </a:path>
              </a:pathLst>
            </a:custGeom>
            <a:solidFill>
              <a:srgbClr val="E7ECF0"/>
            </a:solidFill>
            <a:ln>
              <a:noFill/>
            </a:ln>
          </p:spPr>
          <p:txBody>
            <a:bodyPr/>
            <a:lstStyle/>
            <a:p>
              <a:endParaRPr lang="fr-FR" dirty="0"/>
            </a:p>
          </p:txBody>
        </p:sp>
        <p:sp>
          <p:nvSpPr>
            <p:cNvPr id="22" name="Google Shape;261;p29">
              <a:extLst>
                <a:ext uri="{FF2B5EF4-FFF2-40B4-BE49-F238E27FC236}">
                  <a16:creationId xmlns:a16="http://schemas.microsoft.com/office/drawing/2014/main" id="{861F779D-12F4-478E-926B-A4AF7EF8977C}"/>
                </a:ext>
              </a:extLst>
            </p:cNvPr>
            <p:cNvSpPr/>
            <p:nvPr/>
          </p:nvSpPr>
          <p:spPr>
            <a:xfrm>
              <a:off x="4059061" y="1153325"/>
              <a:ext cx="693508" cy="1201140"/>
            </a:xfrm>
            <a:custGeom>
              <a:avLst/>
              <a:gdLst/>
              <a:ahLst/>
              <a:cxnLst/>
              <a:rect l="l" t="t" r="r" b="b"/>
              <a:pathLst>
                <a:path w="10635" h="16697" extrusionOk="0">
                  <a:moveTo>
                    <a:pt x="10635" y="0"/>
                  </a:moveTo>
                  <a:lnTo>
                    <a:pt x="0" y="12722"/>
                  </a:lnTo>
                  <a:lnTo>
                    <a:pt x="10635" y="16697"/>
                  </a:lnTo>
                  <a:close/>
                </a:path>
              </a:pathLst>
            </a:custGeom>
            <a:solidFill>
              <a:srgbClr val="D6DAE0"/>
            </a:solidFill>
            <a:ln>
              <a:noFill/>
            </a:ln>
          </p:spPr>
          <p:txBody>
            <a:bodyPr/>
            <a:lstStyle/>
            <a:p>
              <a:endParaRPr lang="fr-FR" dirty="0"/>
            </a:p>
          </p:txBody>
        </p:sp>
        <p:sp>
          <p:nvSpPr>
            <p:cNvPr id="23" name="Google Shape;262;p29">
              <a:extLst>
                <a:ext uri="{FF2B5EF4-FFF2-40B4-BE49-F238E27FC236}">
                  <a16:creationId xmlns:a16="http://schemas.microsoft.com/office/drawing/2014/main" id="{4F504D4E-AB1A-49E6-90B4-A66A02794EBB}"/>
                </a:ext>
              </a:extLst>
            </p:cNvPr>
            <p:cNvSpPr/>
            <p:nvPr/>
          </p:nvSpPr>
          <p:spPr>
            <a:xfrm flipH="1">
              <a:off x="4749350" y="1153325"/>
              <a:ext cx="693508" cy="1201140"/>
            </a:xfrm>
            <a:custGeom>
              <a:avLst/>
              <a:gdLst/>
              <a:ahLst/>
              <a:cxnLst/>
              <a:rect l="l" t="t" r="r" b="b"/>
              <a:pathLst>
                <a:path w="10635" h="16697" extrusionOk="0">
                  <a:moveTo>
                    <a:pt x="10635" y="0"/>
                  </a:moveTo>
                  <a:lnTo>
                    <a:pt x="0" y="12722"/>
                  </a:lnTo>
                  <a:lnTo>
                    <a:pt x="10635" y="16697"/>
                  </a:lnTo>
                  <a:close/>
                </a:path>
              </a:pathLst>
            </a:custGeom>
            <a:solidFill>
              <a:srgbClr val="E7ECF0"/>
            </a:solidFill>
            <a:ln>
              <a:noFill/>
            </a:ln>
          </p:spPr>
          <p:txBody>
            <a:bodyPr/>
            <a:lstStyle/>
            <a:p>
              <a:endParaRPr lang="fr-FR" dirty="0"/>
            </a:p>
          </p:txBody>
        </p:sp>
      </p:grpSp>
      <p:sp>
        <p:nvSpPr>
          <p:cNvPr id="11" name="Google Shape;253;p29">
            <a:extLst>
              <a:ext uri="{FF2B5EF4-FFF2-40B4-BE49-F238E27FC236}">
                <a16:creationId xmlns:a16="http://schemas.microsoft.com/office/drawing/2014/main" id="{6D2C4E68-65F4-463A-A329-AE1BD6C5C6CF}"/>
              </a:ext>
            </a:extLst>
          </p:cNvPr>
          <p:cNvSpPr txBox="1"/>
          <p:nvPr/>
        </p:nvSpPr>
        <p:spPr>
          <a:xfrm>
            <a:off x="7034114" y="2209349"/>
            <a:ext cx="330000" cy="417200"/>
          </a:xfrm>
          <a:prstGeom prst="rect">
            <a:avLst/>
          </a:prstGeom>
          <a:noFill/>
          <a:ln>
            <a:noFill/>
          </a:ln>
        </p:spPr>
        <p:txBody>
          <a:bodyPr spcFirstLastPara="1" wrap="square" lIns="121900" tIns="121900" rIns="121900" bIns="121900" anchor="t" anchorCtr="0">
            <a:noAutofit/>
          </a:bodyPr>
          <a:lstStyle/>
          <a:p>
            <a:pPr algn="ctr">
              <a:spcAft>
                <a:spcPts val="2133"/>
              </a:spcAft>
            </a:pPr>
            <a:r>
              <a:rPr lang="en" sz="1100" b="1" dirty="0">
                <a:solidFill>
                  <a:srgbClr val="FFFFFF"/>
                </a:solidFill>
                <a:latin typeface="Inria Serif"/>
                <a:ea typeface="Inria Serif"/>
                <a:cs typeface="Inria Serif"/>
                <a:sym typeface="Inria Serif"/>
              </a:rPr>
              <a:t>1</a:t>
            </a:r>
            <a:endParaRPr sz="1100" b="1" dirty="0">
              <a:solidFill>
                <a:srgbClr val="FFFFFF"/>
              </a:solidFill>
              <a:latin typeface="Inria Serif"/>
              <a:ea typeface="Inria Serif"/>
              <a:cs typeface="Inria Serif"/>
              <a:sym typeface="Inria Serif"/>
            </a:endParaRPr>
          </a:p>
        </p:txBody>
      </p:sp>
      <p:sp>
        <p:nvSpPr>
          <p:cNvPr id="12" name="Google Shape;242;p29">
            <a:extLst>
              <a:ext uri="{FF2B5EF4-FFF2-40B4-BE49-F238E27FC236}">
                <a16:creationId xmlns:a16="http://schemas.microsoft.com/office/drawing/2014/main" id="{E287E9C1-B223-498B-8A33-7872840221B2}"/>
              </a:ext>
            </a:extLst>
          </p:cNvPr>
          <p:cNvSpPr txBox="1"/>
          <p:nvPr/>
        </p:nvSpPr>
        <p:spPr>
          <a:xfrm>
            <a:off x="7034114" y="3680323"/>
            <a:ext cx="330000" cy="417200"/>
          </a:xfrm>
          <a:prstGeom prst="rect">
            <a:avLst/>
          </a:prstGeom>
          <a:noFill/>
          <a:ln>
            <a:noFill/>
          </a:ln>
        </p:spPr>
        <p:txBody>
          <a:bodyPr spcFirstLastPara="1" wrap="square" lIns="121900" tIns="121900" rIns="121900" bIns="121900" anchor="t" anchorCtr="0">
            <a:noAutofit/>
          </a:bodyPr>
          <a:lstStyle/>
          <a:p>
            <a:pPr algn="ctr">
              <a:spcAft>
                <a:spcPts val="2133"/>
              </a:spcAft>
            </a:pPr>
            <a:r>
              <a:rPr lang="en" sz="1100" b="1" dirty="0">
                <a:solidFill>
                  <a:srgbClr val="FFFFFF"/>
                </a:solidFill>
                <a:latin typeface="Inria Serif"/>
                <a:ea typeface="Inria Serif"/>
                <a:cs typeface="Inria Serif"/>
                <a:sym typeface="Inria Serif"/>
              </a:rPr>
              <a:t>2</a:t>
            </a:r>
            <a:endParaRPr sz="1100" b="1" dirty="0">
              <a:solidFill>
                <a:srgbClr val="FFFFFF"/>
              </a:solidFill>
              <a:latin typeface="Inria Serif"/>
              <a:ea typeface="Inria Serif"/>
              <a:cs typeface="Inria Serif"/>
              <a:sym typeface="Inria Serif"/>
            </a:endParaRPr>
          </a:p>
        </p:txBody>
      </p:sp>
      <p:sp>
        <p:nvSpPr>
          <p:cNvPr id="14" name="Google Shape;248;p29">
            <a:extLst>
              <a:ext uri="{FF2B5EF4-FFF2-40B4-BE49-F238E27FC236}">
                <a16:creationId xmlns:a16="http://schemas.microsoft.com/office/drawing/2014/main" id="{48058F2D-DA6A-45A8-979A-6B61B177504B}"/>
              </a:ext>
            </a:extLst>
          </p:cNvPr>
          <p:cNvSpPr txBox="1"/>
          <p:nvPr/>
        </p:nvSpPr>
        <p:spPr>
          <a:xfrm>
            <a:off x="7029043" y="5165895"/>
            <a:ext cx="330000" cy="417200"/>
          </a:xfrm>
          <a:prstGeom prst="rect">
            <a:avLst/>
          </a:prstGeom>
          <a:noFill/>
          <a:ln>
            <a:noFill/>
          </a:ln>
        </p:spPr>
        <p:txBody>
          <a:bodyPr spcFirstLastPara="1" wrap="square" lIns="121900" tIns="121900" rIns="121900" bIns="121900" anchor="t" anchorCtr="0">
            <a:noAutofit/>
          </a:bodyPr>
          <a:lstStyle/>
          <a:p>
            <a:pPr algn="ctr">
              <a:spcAft>
                <a:spcPts val="2133"/>
              </a:spcAft>
            </a:pPr>
            <a:r>
              <a:rPr lang="en" sz="1100" b="1" dirty="0">
                <a:solidFill>
                  <a:srgbClr val="FFFFFF"/>
                </a:solidFill>
                <a:latin typeface="Inria Serif"/>
                <a:ea typeface="Inria Serif"/>
                <a:cs typeface="Inria Serif"/>
                <a:sym typeface="Inria Serif"/>
              </a:rPr>
              <a:t>3</a:t>
            </a:r>
            <a:endParaRPr sz="1100" b="1" dirty="0">
              <a:solidFill>
                <a:srgbClr val="FFFFFF"/>
              </a:solidFill>
              <a:latin typeface="Inria Serif"/>
              <a:ea typeface="Inria Serif"/>
              <a:cs typeface="Inria Serif"/>
              <a:sym typeface="Inria Serif"/>
            </a:endParaRPr>
          </a:p>
        </p:txBody>
      </p:sp>
      <p:sp>
        <p:nvSpPr>
          <p:cNvPr id="33" name="Espace réservé du texte 2">
            <a:extLst>
              <a:ext uri="{FF2B5EF4-FFF2-40B4-BE49-F238E27FC236}">
                <a16:creationId xmlns:a16="http://schemas.microsoft.com/office/drawing/2014/main" id="{AA5A390D-2017-4EF0-83B2-BA54862D3BB7}"/>
              </a:ext>
            </a:extLst>
          </p:cNvPr>
          <p:cNvSpPr>
            <a:spLocks noGrp="1"/>
          </p:cNvSpPr>
          <p:nvPr>
            <p:ph type="body" sz="quarter" idx="13" hasCustomPrompt="1"/>
          </p:nvPr>
        </p:nvSpPr>
        <p:spPr>
          <a:xfrm>
            <a:off x="7453313" y="2212695"/>
            <a:ext cx="2489200" cy="809625"/>
          </a:xfrm>
          <a:prstGeom prst="rect">
            <a:avLst/>
          </a:prstGeom>
        </p:spPr>
        <p:txBody>
          <a:bodyPr/>
          <a:lstStyle>
            <a:lvl1pPr marL="76200" indent="0">
              <a:buNone/>
              <a:defRPr sz="1200">
                <a:latin typeface="Parkinsans" pitchFamily="2" charset="0"/>
              </a:defRPr>
            </a:lvl1pPr>
            <a:lvl2pPr>
              <a:defRPr>
                <a:latin typeface="Barlow"/>
              </a:defRPr>
            </a:lvl2pPr>
            <a:lvl3pPr>
              <a:defRPr>
                <a:latin typeface="Barlow"/>
              </a:defRPr>
            </a:lvl3pPr>
            <a:lvl4pPr>
              <a:defRPr>
                <a:latin typeface="Barlow"/>
              </a:defRPr>
            </a:lvl4pPr>
            <a:lvl5pPr>
              <a:defRPr>
                <a:latin typeface="Barlow"/>
              </a:defRPr>
            </a:lvl5pPr>
          </a:lstStyle>
          <a:p>
            <a:pPr lvl="0"/>
            <a:r>
              <a:rPr lang="fr-FR" dirty="0"/>
              <a:t>Cliquez pour ajouter du texte</a:t>
            </a:r>
          </a:p>
        </p:txBody>
      </p:sp>
      <p:sp>
        <p:nvSpPr>
          <p:cNvPr id="35" name="Espace réservé du texte 2">
            <a:extLst>
              <a:ext uri="{FF2B5EF4-FFF2-40B4-BE49-F238E27FC236}">
                <a16:creationId xmlns:a16="http://schemas.microsoft.com/office/drawing/2014/main" id="{39FC5EC3-3534-4E07-9C89-89F40FE02689}"/>
              </a:ext>
            </a:extLst>
          </p:cNvPr>
          <p:cNvSpPr>
            <a:spLocks noGrp="1"/>
          </p:cNvSpPr>
          <p:nvPr>
            <p:ph type="body" sz="quarter" idx="14" hasCustomPrompt="1"/>
          </p:nvPr>
        </p:nvSpPr>
        <p:spPr>
          <a:xfrm>
            <a:off x="7416427" y="3683961"/>
            <a:ext cx="2489200" cy="809625"/>
          </a:xfrm>
          <a:prstGeom prst="rect">
            <a:avLst/>
          </a:prstGeom>
        </p:spPr>
        <p:txBody>
          <a:bodyPr/>
          <a:lstStyle>
            <a:lvl1pPr marL="76200" indent="0">
              <a:buNone/>
              <a:defRPr sz="1200">
                <a:latin typeface="Parkinsans" pitchFamily="2" charset="0"/>
              </a:defRPr>
            </a:lvl1pPr>
            <a:lvl2pPr>
              <a:defRPr>
                <a:latin typeface="Barlow"/>
              </a:defRPr>
            </a:lvl2pPr>
            <a:lvl3pPr>
              <a:defRPr>
                <a:latin typeface="Barlow"/>
              </a:defRPr>
            </a:lvl3pPr>
            <a:lvl4pPr>
              <a:defRPr>
                <a:latin typeface="Barlow"/>
              </a:defRPr>
            </a:lvl4pPr>
            <a:lvl5pPr>
              <a:defRPr>
                <a:latin typeface="Barlow"/>
              </a:defRPr>
            </a:lvl5pPr>
          </a:lstStyle>
          <a:p>
            <a:pPr lvl="0"/>
            <a:r>
              <a:rPr lang="fr-FR" dirty="0"/>
              <a:t>Cliquez pour ajouter du texte</a:t>
            </a:r>
          </a:p>
        </p:txBody>
      </p:sp>
      <p:sp>
        <p:nvSpPr>
          <p:cNvPr id="37" name="Espace réservé du texte 2">
            <a:extLst>
              <a:ext uri="{FF2B5EF4-FFF2-40B4-BE49-F238E27FC236}">
                <a16:creationId xmlns:a16="http://schemas.microsoft.com/office/drawing/2014/main" id="{9168270A-7BC1-4728-9ED8-24DCBC64F5D6}"/>
              </a:ext>
            </a:extLst>
          </p:cNvPr>
          <p:cNvSpPr>
            <a:spLocks noGrp="1"/>
          </p:cNvSpPr>
          <p:nvPr>
            <p:ph type="body" sz="quarter" idx="15" hasCustomPrompt="1"/>
          </p:nvPr>
        </p:nvSpPr>
        <p:spPr>
          <a:xfrm>
            <a:off x="7451858" y="5200822"/>
            <a:ext cx="2489200" cy="809625"/>
          </a:xfrm>
          <a:prstGeom prst="rect">
            <a:avLst/>
          </a:prstGeom>
        </p:spPr>
        <p:txBody>
          <a:bodyPr/>
          <a:lstStyle>
            <a:lvl1pPr marL="76200" indent="0">
              <a:buNone/>
              <a:defRPr sz="1200">
                <a:latin typeface="Parkinsans" pitchFamily="2" charset="0"/>
              </a:defRPr>
            </a:lvl1pPr>
            <a:lvl2pPr>
              <a:defRPr>
                <a:latin typeface="Barlow"/>
              </a:defRPr>
            </a:lvl2pPr>
            <a:lvl3pPr>
              <a:defRPr>
                <a:latin typeface="Barlow"/>
              </a:defRPr>
            </a:lvl3pPr>
            <a:lvl4pPr>
              <a:defRPr>
                <a:latin typeface="Barlow"/>
              </a:defRPr>
            </a:lvl4pPr>
            <a:lvl5pPr>
              <a:defRPr>
                <a:latin typeface="Barlow"/>
              </a:defRPr>
            </a:lvl5pPr>
          </a:lstStyle>
          <a:p>
            <a:pPr lvl="0"/>
            <a:r>
              <a:rPr lang="fr-FR" dirty="0"/>
              <a:t>Cliquez pour ajouter du texte</a:t>
            </a:r>
          </a:p>
        </p:txBody>
      </p:sp>
      <p:sp>
        <p:nvSpPr>
          <p:cNvPr id="34" name="Espace réservé du texte 2">
            <a:extLst>
              <a:ext uri="{FF2B5EF4-FFF2-40B4-BE49-F238E27FC236}">
                <a16:creationId xmlns:a16="http://schemas.microsoft.com/office/drawing/2014/main" id="{A4A5DC99-3846-4DCC-9F34-58D0C3ECE3E9}"/>
              </a:ext>
            </a:extLst>
          </p:cNvPr>
          <p:cNvSpPr>
            <a:spLocks noGrp="1"/>
          </p:cNvSpPr>
          <p:nvPr>
            <p:ph type="body" sz="quarter" idx="16" hasCustomPrompt="1"/>
          </p:nvPr>
        </p:nvSpPr>
        <p:spPr>
          <a:xfrm>
            <a:off x="0" y="553661"/>
            <a:ext cx="5833582" cy="215900"/>
          </a:xfrm>
          <a:prstGeom prst="rect">
            <a:avLst/>
          </a:prstGeom>
        </p:spPr>
        <p:txBody>
          <a:bodyPr/>
          <a:lstStyle>
            <a:lvl1pPr marL="76200" indent="0">
              <a:buNone/>
              <a:defRPr sz="1500" b="1" i="1">
                <a:latin typeface="Parkinsans" pitchFamily="2" charset="0"/>
              </a:defRPr>
            </a:lvl1pPr>
          </a:lstStyle>
          <a:p>
            <a:pPr lvl="0"/>
            <a:r>
              <a:rPr lang="fr-FR" dirty="0"/>
              <a:t>Cliquez ici pour du texte</a:t>
            </a:r>
          </a:p>
        </p:txBody>
      </p:sp>
      <p:sp>
        <p:nvSpPr>
          <p:cNvPr id="31" name="Google Shape;32;p6">
            <a:extLst>
              <a:ext uri="{FF2B5EF4-FFF2-40B4-BE49-F238E27FC236}">
                <a16:creationId xmlns:a16="http://schemas.microsoft.com/office/drawing/2014/main" id="{B4891CD4-3824-4F17-BDC6-B3EE5D1F3D67}"/>
              </a:ext>
            </a:extLst>
          </p:cNvPr>
          <p:cNvSpPr txBox="1">
            <a:spLocks noGrp="1"/>
          </p:cNvSpPr>
          <p:nvPr>
            <p:ph type="sldNum" idx="4"/>
          </p:nvPr>
        </p:nvSpPr>
        <p:spPr>
          <a:xfrm>
            <a:off x="11295453" y="6333200"/>
            <a:ext cx="731600" cy="524800"/>
          </a:xfrm>
          <a:prstGeom prst="rect">
            <a:avLst/>
          </a:prstGeom>
          <a:ln>
            <a:noFill/>
          </a:ln>
        </p:spPr>
        <p:txBody>
          <a:bodyPr spcFirstLastPara="1" wrap="square" lIns="0" tIns="0" rIns="0" bIns="0" anchor="ctr" anchorCtr="0">
            <a:noAutofit/>
          </a:bodyPr>
          <a:lstStyle>
            <a:lvl1pPr lvl="0" algn="r" rtl="0">
              <a:buNone/>
              <a:defRPr>
                <a:solidFill>
                  <a:schemeClr val="bg1"/>
                </a:solidFill>
                <a:latin typeface="Parkinsans" pitchFamily="2" charset="0"/>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fr-FR" smtClean="0"/>
              <a:pPr/>
              <a:t>‹N°›</a:t>
            </a:fld>
            <a:endParaRPr lang="fr-FR" dirty="0"/>
          </a:p>
        </p:txBody>
      </p:sp>
      <p:pic>
        <p:nvPicPr>
          <p:cNvPr id="36" name="Image 3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07954" y="980323"/>
            <a:ext cx="698407" cy="528400"/>
          </a:xfrm>
          <a:prstGeom prst="rect">
            <a:avLst/>
          </a:prstGeom>
        </p:spPr>
      </p:pic>
    </p:spTree>
    <p:extLst>
      <p:ext uri="{BB962C8B-B14F-4D97-AF65-F5344CB8AC3E}">
        <p14:creationId xmlns:p14="http://schemas.microsoft.com/office/powerpoint/2010/main" val="4090695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6.xml"/><Relationship Id="rId2" Type="http://schemas.openxmlformats.org/officeDocument/2006/relationships/slideLayout" Target="../slideLayouts/slideLayout15.xml"/><Relationship Id="rId1" Type="http://schemas.openxmlformats.org/officeDocument/2006/relationships/slideLayout" Target="../slideLayouts/slideLayout14.xml"/><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9.xml"/><Relationship Id="rId7" Type="http://schemas.openxmlformats.org/officeDocument/2006/relationships/image" Target="../media/image2.png"/><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image" Target="../media/image5.png"/><Relationship Id="rId5" Type="http://schemas.openxmlformats.org/officeDocument/2006/relationships/theme" Target="../theme/theme3.xml"/><Relationship Id="rId4" Type="http://schemas.openxmlformats.org/officeDocument/2006/relationships/slideLayout" Target="../slideLayouts/slideLayout20.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22.xml"/><Relationship Id="rId1"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Google Shape;32;p6">
            <a:extLst>
              <a:ext uri="{FF2B5EF4-FFF2-40B4-BE49-F238E27FC236}">
                <a16:creationId xmlns:a16="http://schemas.microsoft.com/office/drawing/2014/main" id="{B4891CD4-3824-4F17-BDC6-B3EE5D1F3D67}"/>
              </a:ext>
            </a:extLst>
          </p:cNvPr>
          <p:cNvSpPr txBox="1">
            <a:spLocks noGrp="1"/>
          </p:cNvSpPr>
          <p:nvPr>
            <p:ph type="sldNum" idx="4"/>
          </p:nvPr>
        </p:nvSpPr>
        <p:spPr>
          <a:xfrm>
            <a:off x="11295453" y="6333200"/>
            <a:ext cx="731600" cy="524800"/>
          </a:xfrm>
          <a:prstGeom prst="rect">
            <a:avLst/>
          </a:prstGeom>
          <a:ln>
            <a:noFill/>
          </a:ln>
        </p:spPr>
        <p:txBody>
          <a:bodyPr spcFirstLastPara="1" wrap="square" lIns="0" tIns="0" rIns="0" bIns="0" anchor="ctr" anchorCtr="0">
            <a:noAutofit/>
          </a:bodyPr>
          <a:lstStyle>
            <a:lvl1pPr lvl="0" algn="r" rtl="0">
              <a:buNone/>
              <a:defRPr>
                <a:solidFill>
                  <a:srgbClr val="C31632"/>
                </a:solidFill>
                <a:latin typeface="Parkinsans" pitchFamily="2" charset="0"/>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fr-FR" smtClean="0"/>
              <a:pPr/>
              <a:t>‹N°›</a:t>
            </a:fld>
            <a:endParaRPr lang="fr-FR" dirty="0"/>
          </a:p>
        </p:txBody>
      </p:sp>
      <p:pic>
        <p:nvPicPr>
          <p:cNvPr id="5" name="Image 4"/>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9689530" y="0"/>
            <a:ext cx="2502470" cy="3455187"/>
          </a:xfrm>
          <a:prstGeom prst="rect">
            <a:avLst/>
          </a:prstGeom>
        </p:spPr>
      </p:pic>
      <p:pic>
        <p:nvPicPr>
          <p:cNvPr id="11" name="Image 10"/>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0678275" y="152400"/>
            <a:ext cx="1234356" cy="1320800"/>
          </a:xfrm>
          <a:prstGeom prst="rect">
            <a:avLst/>
          </a:prstGeom>
        </p:spPr>
      </p:pic>
    </p:spTree>
    <p:extLst>
      <p:ext uri="{BB962C8B-B14F-4D97-AF65-F5344CB8AC3E}">
        <p14:creationId xmlns:p14="http://schemas.microsoft.com/office/powerpoint/2010/main" val="545781281"/>
      </p:ext>
    </p:extLst>
  </p:cSld>
  <p:clrMap bg1="lt1" tx1="dk1" bg2="lt2" tx2="dk2" accent1="accent1" accent2="accent2" accent3="accent3" accent4="accent4" accent5="accent5" accent6="accent6" hlink="hlink" folHlink="folHlink"/>
  <p:sldLayoutIdLst>
    <p:sldLayoutId id="2147483764" r:id="rId1"/>
    <p:sldLayoutId id="2147483753" r:id="rId2"/>
    <p:sldLayoutId id="2147483754" r:id="rId3"/>
    <p:sldLayoutId id="2147483763" r:id="rId4"/>
    <p:sldLayoutId id="2147483765" r:id="rId5"/>
    <p:sldLayoutId id="2147483755" r:id="rId6"/>
    <p:sldLayoutId id="2147483756" r:id="rId7"/>
    <p:sldLayoutId id="2147483757" r:id="rId8"/>
    <p:sldLayoutId id="2147483766" r:id="rId9"/>
    <p:sldLayoutId id="2147483767" r:id="rId10"/>
    <p:sldLayoutId id="2147483758" r:id="rId11"/>
    <p:sldLayoutId id="2147483759" r:id="rId12"/>
    <p:sldLayoutId id="2147483760" r:id="rId13"/>
  </p:sldLayoutIdLst>
  <p:txStyles>
    <p:titleStyle>
      <a:lvl1pPr algn="l" defTabSz="914400" rtl="0" eaLnBrk="1" latinLnBrk="0" hangingPunct="1">
        <a:lnSpc>
          <a:spcPct val="90000"/>
        </a:lnSpc>
        <a:spcBef>
          <a:spcPct val="0"/>
        </a:spcBef>
        <a:buNone/>
        <a:defRPr sz="4400" kern="1200">
          <a:ln>
            <a:noFill/>
          </a:ln>
          <a:solidFill>
            <a:srgbClr val="5191CC"/>
          </a:solidFill>
          <a:latin typeface="+mj-lt"/>
          <a:ea typeface="+mj-ea"/>
          <a:cs typeface="+mj-cs"/>
        </a:defRPr>
      </a:lvl1pPr>
    </p:titleStyle>
    <p:bodyStyle>
      <a:lvl1pPr marL="533400" marR="0" indent="-457200" algn="l" defTabSz="914400" rtl="0" eaLnBrk="1" fontAlgn="auto" latinLnBrk="0" hangingPunct="1">
        <a:lnSpc>
          <a:spcPct val="115000"/>
        </a:lnSpc>
        <a:spcBef>
          <a:spcPts val="0"/>
        </a:spcBef>
        <a:spcAft>
          <a:spcPts val="0"/>
        </a:spcAft>
        <a:buClr>
          <a:schemeClr val="bg2">
            <a:lumMod val="90000"/>
          </a:schemeClr>
        </a:buClr>
        <a:buSzPts val="2400"/>
        <a:buFont typeface="+mj-lt"/>
        <a:buAutoNum type="arabicPeriod"/>
        <a:tabLst/>
        <a:defRPr sz="1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53982791"/>
      </p:ext>
    </p:extLst>
  </p:cSld>
  <p:clrMap bg1="lt1" tx1="dk1" bg2="lt2" tx2="dk2" accent1="accent1" accent2="accent2" accent3="accent3" accent4="accent4" accent5="accent5" accent6="accent6" hlink="hlink" folHlink="folHlink"/>
  <p:sldLayoutIdLst>
    <p:sldLayoutId id="2147483779" r:id="rId1"/>
    <p:sldLayoutId id="2147483778" r:id="rId2"/>
    <p:sldLayoutId id="2147483775" r:id="rId3"/>
  </p:sldLayoutIdLst>
  <p:txStyles>
    <p:titleStyle>
      <a:lvl1pPr algn="l" defTabSz="914400" rtl="0" eaLnBrk="1" latinLnBrk="0" hangingPunct="1">
        <a:lnSpc>
          <a:spcPct val="90000"/>
        </a:lnSpc>
        <a:spcBef>
          <a:spcPct val="0"/>
        </a:spcBef>
        <a:buNone/>
        <a:defRPr sz="4400" kern="1200">
          <a:ln>
            <a:noFill/>
          </a:ln>
          <a:solidFill>
            <a:srgbClr val="5191CC"/>
          </a:solidFill>
          <a:latin typeface="+mj-lt"/>
          <a:ea typeface="+mj-ea"/>
          <a:cs typeface="+mj-cs"/>
        </a:defRPr>
      </a:lvl1pPr>
    </p:titleStyle>
    <p:bodyStyle>
      <a:lvl1pPr marL="533400" marR="0" indent="-457200" algn="l" defTabSz="914400" rtl="0" eaLnBrk="1" fontAlgn="auto" latinLnBrk="0" hangingPunct="1">
        <a:lnSpc>
          <a:spcPct val="115000"/>
        </a:lnSpc>
        <a:spcBef>
          <a:spcPts val="0"/>
        </a:spcBef>
        <a:spcAft>
          <a:spcPts val="0"/>
        </a:spcAft>
        <a:buClr>
          <a:schemeClr val="bg2">
            <a:lumMod val="90000"/>
          </a:schemeClr>
        </a:buClr>
        <a:buSzPts val="2400"/>
        <a:buFont typeface="+mj-lt"/>
        <a:buAutoNum type="arabicPeriod"/>
        <a:tabLst/>
        <a:defRPr sz="1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Image 9"/>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410625" y="0"/>
            <a:ext cx="11781375" cy="6858000"/>
          </a:xfrm>
          <a:prstGeom prst="rect">
            <a:avLst/>
          </a:prstGeom>
        </p:spPr>
      </p:pic>
      <p:pic>
        <p:nvPicPr>
          <p:cNvPr id="11" name="Image 10"/>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10678275" y="152400"/>
            <a:ext cx="1234356" cy="1320800"/>
          </a:xfrm>
          <a:prstGeom prst="rect">
            <a:avLst/>
          </a:prstGeom>
        </p:spPr>
      </p:pic>
    </p:spTree>
    <p:extLst>
      <p:ext uri="{BB962C8B-B14F-4D97-AF65-F5344CB8AC3E}">
        <p14:creationId xmlns:p14="http://schemas.microsoft.com/office/powerpoint/2010/main" val="3772094030"/>
      </p:ext>
    </p:extLst>
  </p:cSld>
  <p:clrMap bg1="lt1" tx1="dk1" bg2="lt2" tx2="dk2" accent1="accent1" accent2="accent2" accent3="accent3" accent4="accent4" accent5="accent5" accent6="accent6" hlink="hlink" folHlink="folHlink"/>
  <p:sldLayoutIdLst>
    <p:sldLayoutId id="2147483751" r:id="rId1"/>
    <p:sldLayoutId id="2147483752" r:id="rId2"/>
    <p:sldLayoutId id="2147483777" r:id="rId3"/>
    <p:sldLayoutId id="2147483761" r:id="rId4"/>
  </p:sldLayoutIdLst>
  <p:txStyles>
    <p:titleStyle>
      <a:lvl1pPr algn="l" defTabSz="914400" rtl="0" eaLnBrk="1" latinLnBrk="0" hangingPunct="1">
        <a:lnSpc>
          <a:spcPct val="90000"/>
        </a:lnSpc>
        <a:spcBef>
          <a:spcPct val="0"/>
        </a:spcBef>
        <a:buNone/>
        <a:defRPr sz="4400" kern="1200">
          <a:ln>
            <a:noFill/>
          </a:ln>
          <a:solidFill>
            <a:srgbClr val="5191CC"/>
          </a:solidFill>
          <a:latin typeface="+mj-lt"/>
          <a:ea typeface="+mj-ea"/>
          <a:cs typeface="+mj-cs"/>
        </a:defRPr>
      </a:lvl1pPr>
    </p:titleStyle>
    <p:bodyStyle>
      <a:lvl1pPr marL="533400" marR="0" indent="-457200" algn="l" defTabSz="914400" rtl="0" eaLnBrk="1" fontAlgn="auto" latinLnBrk="0" hangingPunct="1">
        <a:lnSpc>
          <a:spcPct val="115000"/>
        </a:lnSpc>
        <a:spcBef>
          <a:spcPts val="0"/>
        </a:spcBef>
        <a:spcAft>
          <a:spcPts val="0"/>
        </a:spcAft>
        <a:buClr>
          <a:schemeClr val="bg2">
            <a:lumMod val="90000"/>
          </a:schemeClr>
        </a:buClr>
        <a:buSzPts val="2400"/>
        <a:buFont typeface="+mj-lt"/>
        <a:buAutoNum type="arabicPeriod"/>
        <a:tabLst/>
        <a:defRPr sz="1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27699B8B-A1B0-4142-AC30-102699662AEA}"/>
              </a:ext>
            </a:extLst>
          </p:cNvPr>
          <p:cNvSpPr/>
          <p:nvPr userDrawn="1"/>
        </p:nvSpPr>
        <p:spPr>
          <a:xfrm>
            <a:off x="0" y="0"/>
            <a:ext cx="12192000" cy="6858000"/>
          </a:xfrm>
          <a:prstGeom prst="rect">
            <a:avLst/>
          </a:prstGeom>
          <a:solidFill>
            <a:srgbClr val="C016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rgbClr val="C00000"/>
              </a:solidFill>
            </a:endParaRPr>
          </a:p>
        </p:txBody>
      </p:sp>
    </p:spTree>
    <p:extLst>
      <p:ext uri="{BB962C8B-B14F-4D97-AF65-F5344CB8AC3E}">
        <p14:creationId xmlns:p14="http://schemas.microsoft.com/office/powerpoint/2010/main" val="1496652231"/>
      </p:ext>
    </p:extLst>
  </p:cSld>
  <p:clrMap bg1="lt1" tx1="dk1" bg2="lt2" tx2="dk2" accent1="accent1" accent2="accent2" accent3="accent3" accent4="accent4" accent5="accent5" accent6="accent6" hlink="hlink" folHlink="folHlink"/>
  <p:sldLayoutIdLst>
    <p:sldLayoutId id="2147483814" r:id="rId1"/>
    <p:sldLayoutId id="2147483815" r:id="rId2"/>
  </p:sldLayoutIdLst>
  <p:txStyles>
    <p:titleStyle>
      <a:lvl1pPr algn="l" defTabSz="914400" rtl="0" eaLnBrk="1" latinLnBrk="0" hangingPunct="1">
        <a:lnSpc>
          <a:spcPct val="90000"/>
        </a:lnSpc>
        <a:spcBef>
          <a:spcPct val="0"/>
        </a:spcBef>
        <a:buNone/>
        <a:defRPr sz="4400" kern="1200">
          <a:ln>
            <a:noFill/>
          </a:ln>
          <a:solidFill>
            <a:srgbClr val="5191CC"/>
          </a:solidFill>
          <a:latin typeface="+mj-lt"/>
          <a:ea typeface="+mj-ea"/>
          <a:cs typeface="+mj-cs"/>
        </a:defRPr>
      </a:lvl1pPr>
    </p:titleStyle>
    <p:bodyStyle>
      <a:lvl1pPr marL="533400" marR="0" indent="-457200" algn="l" defTabSz="914400" rtl="0" eaLnBrk="1" fontAlgn="auto" latinLnBrk="0" hangingPunct="1">
        <a:lnSpc>
          <a:spcPct val="115000"/>
        </a:lnSpc>
        <a:spcBef>
          <a:spcPts val="0"/>
        </a:spcBef>
        <a:spcAft>
          <a:spcPts val="0"/>
        </a:spcAft>
        <a:buClr>
          <a:schemeClr val="bg2">
            <a:lumMod val="90000"/>
          </a:schemeClr>
        </a:buClr>
        <a:buSzPts val="2400"/>
        <a:buFont typeface="+mj-lt"/>
        <a:buAutoNum type="arabicPeriod"/>
        <a:tabLst/>
        <a:defRPr sz="1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5AB25890-5D2B-8A4F-90E1-E25E94E888E5}"/>
              </a:ext>
            </a:extLst>
          </p:cNvPr>
          <p:cNvSpPr>
            <a:spLocks noGrp="1"/>
          </p:cNvSpPr>
          <p:nvPr>
            <p:ph type="title"/>
          </p:nvPr>
        </p:nvSpPr>
        <p:spPr>
          <a:prstGeom prst="rect">
            <a:avLst/>
          </a:prstGeom>
        </p:spPr>
        <p:txBody>
          <a:bodyPr/>
          <a:lstStyle/>
          <a:p>
            <a:r>
              <a:rPr lang="fr-FR" dirty="0"/>
              <a:t>Fonds de Développement Territorial</a:t>
            </a:r>
          </a:p>
        </p:txBody>
      </p:sp>
      <p:sp>
        <p:nvSpPr>
          <p:cNvPr id="5" name="Espace réservé du contenu 4">
            <a:extLst>
              <a:ext uri="{FF2B5EF4-FFF2-40B4-BE49-F238E27FC236}">
                <a16:creationId xmlns:a16="http://schemas.microsoft.com/office/drawing/2014/main" id="{24F509AC-E712-3C45-AAC9-0BA6E5C35D4B}"/>
              </a:ext>
            </a:extLst>
          </p:cNvPr>
          <p:cNvSpPr>
            <a:spLocks noGrp="1"/>
          </p:cNvSpPr>
          <p:nvPr>
            <p:ph sz="half" idx="1"/>
          </p:nvPr>
        </p:nvSpPr>
        <p:spPr>
          <a:xfrm>
            <a:off x="1882814" y="4027388"/>
            <a:ext cx="8426370" cy="359673"/>
          </a:xfrm>
          <a:prstGeom prst="rect">
            <a:avLst/>
          </a:prstGeom>
        </p:spPr>
        <p:txBody>
          <a:bodyPr/>
          <a:lstStyle/>
          <a:p>
            <a:r>
              <a:rPr lang="fr-FR" dirty="0"/>
              <a:t>Campagne 2025</a:t>
            </a:r>
          </a:p>
        </p:txBody>
      </p:sp>
      <p:pic>
        <p:nvPicPr>
          <p:cNvPr id="2" name="Image 1">
            <a:extLst>
              <a:ext uri="{FF2B5EF4-FFF2-40B4-BE49-F238E27FC236}">
                <a16:creationId xmlns:a16="http://schemas.microsoft.com/office/drawing/2014/main" id="{D1BACC4A-B510-6DE0-9EBF-C9748A87767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48907" y="5360779"/>
            <a:ext cx="921385" cy="1398905"/>
          </a:xfrm>
          <a:prstGeom prst="rect">
            <a:avLst/>
          </a:prstGeom>
          <a:noFill/>
          <a:ln>
            <a:noFill/>
          </a:ln>
        </p:spPr>
      </p:pic>
    </p:spTree>
    <p:extLst>
      <p:ext uri="{BB962C8B-B14F-4D97-AF65-F5344CB8AC3E}">
        <p14:creationId xmlns:p14="http://schemas.microsoft.com/office/powerpoint/2010/main" val="3615854999"/>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700149-6078-0CDC-BD58-3D77D5727584}"/>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C891C080-0664-2DB5-6ED9-738BF59EC338}"/>
              </a:ext>
            </a:extLst>
          </p:cNvPr>
          <p:cNvSpPr>
            <a:spLocks noGrp="1"/>
          </p:cNvSpPr>
          <p:nvPr>
            <p:ph type="title"/>
          </p:nvPr>
        </p:nvSpPr>
        <p:spPr>
          <a:xfrm>
            <a:off x="980322" y="550506"/>
            <a:ext cx="8783438" cy="958216"/>
          </a:xfrm>
        </p:spPr>
        <p:txBody>
          <a:bodyPr/>
          <a:lstStyle/>
          <a:p>
            <a:r>
              <a:rPr lang="fr-FR" dirty="0"/>
              <a:t/>
            </a:r>
            <a:br>
              <a:rPr lang="fr-FR" dirty="0"/>
            </a:br>
            <a:r>
              <a:rPr lang="fr-FR" dirty="0"/>
              <a:t>Action éligible n° 1 : </a:t>
            </a:r>
            <a:r>
              <a:rPr lang="fr-FR" sz="3600" b="0" i="1" dirty="0"/>
              <a:t>Projet de développement axé sur l’augmentation du nombre de licences</a:t>
            </a:r>
          </a:p>
        </p:txBody>
      </p:sp>
      <p:sp>
        <p:nvSpPr>
          <p:cNvPr id="7" name="Espace réservé du texte 6">
            <a:extLst>
              <a:ext uri="{FF2B5EF4-FFF2-40B4-BE49-F238E27FC236}">
                <a16:creationId xmlns:a16="http://schemas.microsoft.com/office/drawing/2014/main" id="{C4267212-794B-1686-8DBE-1DC3017B032D}"/>
              </a:ext>
            </a:extLst>
          </p:cNvPr>
          <p:cNvSpPr>
            <a:spLocks noGrp="1"/>
          </p:cNvSpPr>
          <p:nvPr>
            <p:ph type="body" idx="1"/>
          </p:nvPr>
        </p:nvSpPr>
        <p:spPr>
          <a:xfrm>
            <a:off x="420486" y="1777881"/>
            <a:ext cx="4086200" cy="2150308"/>
          </a:xfrm>
        </p:spPr>
        <p:txBody>
          <a:bodyPr/>
          <a:lstStyle/>
          <a:p>
            <a:pPr marL="101598" indent="0">
              <a:buNone/>
            </a:pPr>
            <a:r>
              <a:rPr lang="fr-FR" sz="2400" b="1" dirty="0">
                <a:solidFill>
                  <a:srgbClr val="090095"/>
                </a:solidFill>
                <a:latin typeface="Parkinsans"/>
                <a:ea typeface="+mj-ea"/>
                <a:cs typeface="+mj-cs"/>
                <a:sym typeface="Wingdings" panose="05000000000000000000" pitchFamily="2" charset="2"/>
              </a:rPr>
              <a:t>Critères prioritaires : </a:t>
            </a:r>
          </a:p>
          <a:p>
            <a:pPr marL="101598" indent="0">
              <a:buNone/>
            </a:pPr>
            <a:r>
              <a:rPr lang="fr-FR" sz="2400" dirty="0">
                <a:solidFill>
                  <a:srgbClr val="001F98"/>
                </a:solidFill>
                <a:sym typeface="Wingdings" panose="05000000000000000000" pitchFamily="2" charset="2"/>
              </a:rPr>
              <a:t> </a:t>
            </a:r>
            <a:r>
              <a:rPr lang="fr-FR" sz="2400" dirty="0"/>
              <a:t>Augmentation du nombre de licences supérieur à la moyenne territoriale qui est de 8%</a:t>
            </a:r>
          </a:p>
          <a:p>
            <a:pPr marL="101598" indent="0">
              <a:buNone/>
            </a:pPr>
            <a:r>
              <a:rPr lang="fr-FR" sz="2400" dirty="0">
                <a:solidFill>
                  <a:srgbClr val="001F98"/>
                </a:solidFill>
                <a:sym typeface="Wingdings" panose="05000000000000000000" pitchFamily="2" charset="2"/>
              </a:rPr>
              <a:t></a:t>
            </a:r>
            <a:r>
              <a:rPr lang="fr-FR" sz="2400" dirty="0">
                <a:sym typeface="Wingdings" panose="05000000000000000000" pitchFamily="2" charset="2"/>
              </a:rPr>
              <a:t> </a:t>
            </a:r>
            <a:r>
              <a:rPr lang="fr-FR" sz="2400" dirty="0"/>
              <a:t>Autres projets </a:t>
            </a:r>
          </a:p>
          <a:p>
            <a:pPr marL="101598" indent="0">
              <a:buNone/>
            </a:pPr>
            <a:endParaRPr lang="fr-FR" sz="2400" dirty="0"/>
          </a:p>
        </p:txBody>
      </p:sp>
      <p:sp>
        <p:nvSpPr>
          <p:cNvPr id="4" name="Google Shape;299;p24">
            <a:extLst>
              <a:ext uri="{FF2B5EF4-FFF2-40B4-BE49-F238E27FC236}">
                <a16:creationId xmlns:a16="http://schemas.microsoft.com/office/drawing/2014/main" id="{9FC593CD-440A-D443-3ACD-28C78F2C0C36}"/>
              </a:ext>
            </a:extLst>
          </p:cNvPr>
          <p:cNvSpPr/>
          <p:nvPr/>
        </p:nvSpPr>
        <p:spPr>
          <a:xfrm>
            <a:off x="4777275" y="1718748"/>
            <a:ext cx="4366725" cy="1003873"/>
          </a:xfrm>
          <a:prstGeom prst="rect">
            <a:avLst/>
          </a:prstGeom>
          <a:solidFill>
            <a:srgbClr val="B02C20"/>
          </a:solidFill>
          <a:ln>
            <a:noFill/>
          </a:ln>
          <a:effectLst>
            <a:outerShdw blurRad="71438" dist="28575" dir="2700000" algn="bl" rotWithShape="0">
              <a:srgbClr val="000000">
                <a:alpha val="17000"/>
              </a:srgbClr>
            </a:outerShdw>
          </a:effectLst>
        </p:spPr>
        <p:txBody>
          <a:bodyPr spcFirstLastPara="1" wrap="square" lIns="121900" tIns="121900" rIns="121900" bIns="121900" anchor="ctr" anchorCtr="0">
            <a:noAutofit/>
          </a:bodyPr>
          <a:lstStyle/>
          <a:p>
            <a:r>
              <a:rPr lang="fr-FR" sz="2000" dirty="0">
                <a:solidFill>
                  <a:srgbClr val="FFFFFF"/>
                </a:solidFill>
                <a:latin typeface="Barlow Light"/>
              </a:rPr>
              <a:t>Un projet dont l’impact licences n’est pas mesurable n’est pas éligible</a:t>
            </a:r>
            <a:endParaRPr sz="2000" dirty="0">
              <a:solidFill>
                <a:srgbClr val="FFFFFF"/>
              </a:solidFill>
              <a:latin typeface="Barlow Light"/>
            </a:endParaRPr>
          </a:p>
        </p:txBody>
      </p:sp>
      <p:sp>
        <p:nvSpPr>
          <p:cNvPr id="3" name="Google Shape;299;p24">
            <a:extLst>
              <a:ext uri="{FF2B5EF4-FFF2-40B4-BE49-F238E27FC236}">
                <a16:creationId xmlns:a16="http://schemas.microsoft.com/office/drawing/2014/main" id="{85ABEF62-34EF-A7DD-4885-AADF25F43924}"/>
              </a:ext>
            </a:extLst>
          </p:cNvPr>
          <p:cNvSpPr/>
          <p:nvPr/>
        </p:nvSpPr>
        <p:spPr>
          <a:xfrm>
            <a:off x="4777274" y="2857928"/>
            <a:ext cx="4627983" cy="1003873"/>
          </a:xfrm>
          <a:prstGeom prst="rect">
            <a:avLst/>
          </a:prstGeom>
          <a:solidFill>
            <a:srgbClr val="B02C20"/>
          </a:solidFill>
          <a:ln>
            <a:noFill/>
          </a:ln>
          <a:effectLst>
            <a:outerShdw blurRad="71438" dist="28575" dir="2700000" algn="bl" rotWithShape="0">
              <a:srgbClr val="000000">
                <a:alpha val="17000"/>
              </a:srgbClr>
            </a:outerShdw>
          </a:effectLst>
        </p:spPr>
        <p:txBody>
          <a:bodyPr spcFirstLastPara="1" wrap="square" lIns="121900" tIns="121900" rIns="121900" bIns="121900" anchor="ctr" anchorCtr="0">
            <a:noAutofit/>
          </a:bodyPr>
          <a:lstStyle/>
          <a:p>
            <a:r>
              <a:rPr lang="fr-FR" sz="2000" dirty="0">
                <a:solidFill>
                  <a:srgbClr val="FFFFFF"/>
                </a:solidFill>
                <a:latin typeface="Barlow Light"/>
              </a:rPr>
              <a:t>Calcul des licences sans prise en compte des dossiers prioritaires PSF 2025</a:t>
            </a:r>
            <a:endParaRPr sz="2000" dirty="0">
              <a:solidFill>
                <a:srgbClr val="FFFFFF"/>
              </a:solidFill>
              <a:latin typeface="Barlow Light"/>
            </a:endParaRPr>
          </a:p>
        </p:txBody>
      </p:sp>
      <p:sp>
        <p:nvSpPr>
          <p:cNvPr id="6" name="Google Shape;300;p24">
            <a:extLst>
              <a:ext uri="{FF2B5EF4-FFF2-40B4-BE49-F238E27FC236}">
                <a16:creationId xmlns:a16="http://schemas.microsoft.com/office/drawing/2014/main" id="{8A9C5198-AB37-69F8-1F8C-49D3CD10CDE5}"/>
              </a:ext>
            </a:extLst>
          </p:cNvPr>
          <p:cNvSpPr/>
          <p:nvPr/>
        </p:nvSpPr>
        <p:spPr>
          <a:xfrm>
            <a:off x="587829" y="4071827"/>
            <a:ext cx="9041362" cy="417959"/>
          </a:xfrm>
          <a:prstGeom prst="rect">
            <a:avLst/>
          </a:prstGeom>
          <a:solidFill>
            <a:srgbClr val="0A0096"/>
          </a:solidFill>
          <a:ln>
            <a:noFill/>
          </a:ln>
        </p:spPr>
        <p:txBody>
          <a:bodyPr spcFirstLastPara="1" wrap="square" lIns="121900" tIns="121900" rIns="121900" bIns="121900" anchor="ctr" anchorCtr="0">
            <a:noAutofit/>
          </a:bodyPr>
          <a:lstStyle/>
          <a:p>
            <a:endParaRPr lang="en" sz="2000" dirty="0">
              <a:solidFill>
                <a:schemeClr val="bg1"/>
              </a:solidFill>
              <a:latin typeface="Barlow Light"/>
              <a:ea typeface="Barlow Light"/>
              <a:cs typeface="Barlow Light"/>
              <a:sym typeface="Barlow Light"/>
            </a:endParaRPr>
          </a:p>
          <a:p>
            <a:r>
              <a:rPr lang="en" sz="2000" dirty="0">
                <a:solidFill>
                  <a:schemeClr val="bg1"/>
                </a:solidFill>
                <a:latin typeface="Barlow Light"/>
                <a:ea typeface="Barlow Light"/>
                <a:cs typeface="Barlow Light"/>
                <a:sym typeface="Barlow Light"/>
              </a:rPr>
              <a:t>Actions du 01/01/2025 au 31/12/2025</a:t>
            </a:r>
          </a:p>
          <a:p>
            <a:pPr algn="ctr"/>
            <a:endParaRPr sz="2000" dirty="0">
              <a:solidFill>
                <a:schemeClr val="bg1"/>
              </a:solidFill>
              <a:latin typeface="Barlow Light"/>
              <a:ea typeface="Barlow Light"/>
              <a:cs typeface="Barlow Light"/>
              <a:sym typeface="Barlow Light"/>
            </a:endParaRPr>
          </a:p>
        </p:txBody>
      </p:sp>
      <p:sp>
        <p:nvSpPr>
          <p:cNvPr id="5" name="Google Shape;300;p24">
            <a:extLst>
              <a:ext uri="{FF2B5EF4-FFF2-40B4-BE49-F238E27FC236}">
                <a16:creationId xmlns:a16="http://schemas.microsoft.com/office/drawing/2014/main" id="{38E80D9F-6487-5540-3402-8CC0991BADB7}"/>
              </a:ext>
            </a:extLst>
          </p:cNvPr>
          <p:cNvSpPr/>
          <p:nvPr/>
        </p:nvSpPr>
        <p:spPr>
          <a:xfrm>
            <a:off x="587829" y="4579386"/>
            <a:ext cx="9582538" cy="1015119"/>
          </a:xfrm>
          <a:prstGeom prst="rect">
            <a:avLst/>
          </a:prstGeom>
          <a:solidFill>
            <a:srgbClr val="0A0096"/>
          </a:solidFill>
          <a:ln>
            <a:noFill/>
          </a:ln>
        </p:spPr>
        <p:txBody>
          <a:bodyPr spcFirstLastPara="1" wrap="square" lIns="121900" tIns="121900" rIns="121900" bIns="121900" anchor="ctr" anchorCtr="0">
            <a:noAutofit/>
          </a:bodyPr>
          <a:lstStyle/>
          <a:p>
            <a:endParaRPr lang="en" sz="2000" dirty="0">
              <a:solidFill>
                <a:schemeClr val="bg1"/>
              </a:solidFill>
              <a:latin typeface="Barlow Light"/>
              <a:ea typeface="Barlow Light"/>
              <a:cs typeface="Barlow Light"/>
              <a:sym typeface="Barlow Light"/>
            </a:endParaRPr>
          </a:p>
          <a:p>
            <a:r>
              <a:rPr lang="en" sz="2000" dirty="0">
                <a:solidFill>
                  <a:schemeClr val="bg1"/>
                </a:solidFill>
                <a:latin typeface="Barlow Light"/>
                <a:ea typeface="Barlow Light"/>
                <a:cs typeface="Barlow Light"/>
                <a:sym typeface="Barlow Light"/>
              </a:rPr>
              <a:t>Exemples d’actions éligibles : nouvelle activité judo, jujitsu, taiso, kata, PPG, Para Judo ; nouveau public éveil, vétérans, handicapés, féminines ; nouveau créneau ; nouveau site de pratique…</a:t>
            </a:r>
          </a:p>
          <a:p>
            <a:pPr algn="ctr"/>
            <a:endParaRPr sz="2000" dirty="0">
              <a:solidFill>
                <a:schemeClr val="bg1"/>
              </a:solidFill>
              <a:latin typeface="Barlow Light"/>
              <a:ea typeface="Barlow Light"/>
              <a:cs typeface="Barlow Light"/>
              <a:sym typeface="Barlow Light"/>
            </a:endParaRPr>
          </a:p>
        </p:txBody>
      </p:sp>
      <p:sp>
        <p:nvSpPr>
          <p:cNvPr id="8" name="Google Shape;300;p24">
            <a:extLst>
              <a:ext uri="{FF2B5EF4-FFF2-40B4-BE49-F238E27FC236}">
                <a16:creationId xmlns:a16="http://schemas.microsoft.com/office/drawing/2014/main" id="{2BC2CDE0-1E8A-A35B-F10B-89CFBC678A7C}"/>
              </a:ext>
            </a:extLst>
          </p:cNvPr>
          <p:cNvSpPr/>
          <p:nvPr/>
        </p:nvSpPr>
        <p:spPr>
          <a:xfrm>
            <a:off x="587828" y="5648543"/>
            <a:ext cx="10412963" cy="1015119"/>
          </a:xfrm>
          <a:prstGeom prst="rect">
            <a:avLst/>
          </a:prstGeom>
          <a:solidFill>
            <a:srgbClr val="0A0096"/>
          </a:solidFill>
          <a:ln>
            <a:noFill/>
          </a:ln>
        </p:spPr>
        <p:txBody>
          <a:bodyPr spcFirstLastPara="1" wrap="square" lIns="121900" tIns="121900" rIns="121900" bIns="121900" anchor="ctr" anchorCtr="0">
            <a:noAutofit/>
          </a:bodyPr>
          <a:lstStyle/>
          <a:p>
            <a:endParaRPr lang="en" sz="2000" dirty="0">
              <a:solidFill>
                <a:schemeClr val="bg1"/>
              </a:solidFill>
              <a:latin typeface="Barlow Light"/>
              <a:ea typeface="Barlow Light"/>
              <a:cs typeface="Barlow Light"/>
              <a:sym typeface="Barlow Light"/>
            </a:endParaRPr>
          </a:p>
          <a:p>
            <a:r>
              <a:rPr lang="en" sz="2000" dirty="0">
                <a:solidFill>
                  <a:schemeClr val="bg1"/>
                </a:solidFill>
                <a:latin typeface="Barlow Light"/>
                <a:ea typeface="Barlow Light"/>
                <a:cs typeface="Barlow Light"/>
                <a:sym typeface="Barlow Light"/>
              </a:rPr>
              <a:t>Exemples de dépenses éligibles : prorata salarial de l’enseignant déclaré, frais de déplacement, achat de matériel hors équipement structurant, signatélique du dojo…</a:t>
            </a:r>
          </a:p>
          <a:p>
            <a:pPr algn="ctr"/>
            <a:endParaRPr sz="2000" dirty="0">
              <a:solidFill>
                <a:schemeClr val="bg1"/>
              </a:solidFill>
              <a:latin typeface="Barlow Light"/>
              <a:ea typeface="Barlow Light"/>
              <a:cs typeface="Barlow Light"/>
              <a:sym typeface="Barlow Light"/>
            </a:endParaRPr>
          </a:p>
        </p:txBody>
      </p:sp>
    </p:spTree>
    <p:extLst>
      <p:ext uri="{BB962C8B-B14F-4D97-AF65-F5344CB8AC3E}">
        <p14:creationId xmlns:p14="http://schemas.microsoft.com/office/powerpoint/2010/main" val="1360486336"/>
      </p:ext>
    </p:extLst>
  </p:cSld>
  <p:clrMapOvr>
    <a:masterClrMapping/>
  </p:clrMapOvr>
  <p:transition spd="med">
    <p:pull/>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9A8E38-2848-9187-B983-6B829C75B58A}"/>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2D11C5AD-53F7-89CB-2BFD-2368AFE5D8CE}"/>
              </a:ext>
            </a:extLst>
          </p:cNvPr>
          <p:cNvSpPr>
            <a:spLocks noGrp="1"/>
          </p:cNvSpPr>
          <p:nvPr>
            <p:ph type="title"/>
          </p:nvPr>
        </p:nvSpPr>
        <p:spPr>
          <a:xfrm>
            <a:off x="980322" y="550506"/>
            <a:ext cx="8783438" cy="958216"/>
          </a:xfrm>
        </p:spPr>
        <p:txBody>
          <a:bodyPr/>
          <a:lstStyle/>
          <a:p>
            <a:r>
              <a:rPr lang="fr-FR" dirty="0"/>
              <a:t/>
            </a:r>
            <a:br>
              <a:rPr lang="fr-FR" dirty="0"/>
            </a:br>
            <a:r>
              <a:rPr lang="fr-FR" dirty="0"/>
              <a:t>Action éligible n° 2 : </a:t>
            </a:r>
            <a:r>
              <a:rPr lang="fr-FR" sz="3600" b="0" i="1" dirty="0"/>
              <a:t>Accompagnement de la formation professionnelle d’un enseignant</a:t>
            </a:r>
          </a:p>
        </p:txBody>
      </p:sp>
      <p:sp>
        <p:nvSpPr>
          <p:cNvPr id="7" name="Espace réservé du texte 6">
            <a:extLst>
              <a:ext uri="{FF2B5EF4-FFF2-40B4-BE49-F238E27FC236}">
                <a16:creationId xmlns:a16="http://schemas.microsoft.com/office/drawing/2014/main" id="{12370EAF-662B-0268-E55C-501ED06CE17A}"/>
              </a:ext>
            </a:extLst>
          </p:cNvPr>
          <p:cNvSpPr>
            <a:spLocks noGrp="1"/>
          </p:cNvSpPr>
          <p:nvPr>
            <p:ph type="body" idx="1"/>
          </p:nvPr>
        </p:nvSpPr>
        <p:spPr>
          <a:xfrm>
            <a:off x="420486" y="1777881"/>
            <a:ext cx="4851917" cy="2542192"/>
          </a:xfrm>
        </p:spPr>
        <p:txBody>
          <a:bodyPr/>
          <a:lstStyle/>
          <a:p>
            <a:pPr marL="101598" indent="0">
              <a:buNone/>
            </a:pPr>
            <a:r>
              <a:rPr lang="fr-FR" sz="2400" b="1" dirty="0">
                <a:solidFill>
                  <a:srgbClr val="090095"/>
                </a:solidFill>
                <a:latin typeface="Parkinsans"/>
                <a:ea typeface="+mj-ea"/>
                <a:cs typeface="+mj-cs"/>
                <a:sym typeface="Wingdings" panose="05000000000000000000" pitchFamily="2" charset="2"/>
              </a:rPr>
              <a:t>Exigences : </a:t>
            </a:r>
          </a:p>
          <a:p>
            <a:pPr marL="101598" indent="0">
              <a:buNone/>
            </a:pPr>
            <a:r>
              <a:rPr lang="fr-FR" sz="2400" dirty="0">
                <a:solidFill>
                  <a:srgbClr val="001F98"/>
                </a:solidFill>
                <a:sym typeface="Wingdings" panose="05000000000000000000" pitchFamily="2" charset="2"/>
              </a:rPr>
              <a:t> </a:t>
            </a:r>
            <a:r>
              <a:rPr lang="fr-FR" sz="2400" dirty="0"/>
              <a:t>Diplôme, certification ou qualification professionnelle</a:t>
            </a:r>
          </a:p>
          <a:p>
            <a:pPr marL="101598" indent="0">
              <a:buNone/>
            </a:pPr>
            <a:r>
              <a:rPr lang="fr-FR" sz="2400" dirty="0">
                <a:solidFill>
                  <a:srgbClr val="001F98"/>
                </a:solidFill>
                <a:sym typeface="Wingdings" panose="05000000000000000000" pitchFamily="2" charset="2"/>
              </a:rPr>
              <a:t></a:t>
            </a:r>
            <a:r>
              <a:rPr lang="fr-FR" sz="2400" dirty="0">
                <a:sym typeface="Wingdings" panose="05000000000000000000" pitchFamily="2" charset="2"/>
              </a:rPr>
              <a:t> </a:t>
            </a:r>
            <a:r>
              <a:rPr lang="fr-FR" sz="2400" dirty="0"/>
              <a:t>Enseignants et dirigeants en règle : carte professionnelle, honorabilité, formation « violences »</a:t>
            </a:r>
          </a:p>
          <a:p>
            <a:pPr marL="101598" indent="0">
              <a:buNone/>
            </a:pPr>
            <a:endParaRPr lang="fr-FR" sz="2400" dirty="0"/>
          </a:p>
        </p:txBody>
      </p:sp>
      <p:sp>
        <p:nvSpPr>
          <p:cNvPr id="4" name="Google Shape;299;p24">
            <a:extLst>
              <a:ext uri="{FF2B5EF4-FFF2-40B4-BE49-F238E27FC236}">
                <a16:creationId xmlns:a16="http://schemas.microsoft.com/office/drawing/2014/main" id="{92FD97B5-5177-5E96-2566-06E946C455E9}"/>
              </a:ext>
            </a:extLst>
          </p:cNvPr>
          <p:cNvSpPr/>
          <p:nvPr/>
        </p:nvSpPr>
        <p:spPr>
          <a:xfrm>
            <a:off x="5272403" y="1984799"/>
            <a:ext cx="4758005" cy="1003873"/>
          </a:xfrm>
          <a:prstGeom prst="rect">
            <a:avLst/>
          </a:prstGeom>
          <a:solidFill>
            <a:srgbClr val="B02C20"/>
          </a:solidFill>
          <a:ln>
            <a:noFill/>
          </a:ln>
          <a:effectLst>
            <a:outerShdw blurRad="71438" dist="28575" dir="2700000" algn="bl" rotWithShape="0">
              <a:srgbClr val="000000">
                <a:alpha val="17000"/>
              </a:srgbClr>
            </a:outerShdw>
          </a:effectLst>
        </p:spPr>
        <p:txBody>
          <a:bodyPr spcFirstLastPara="1" wrap="square" lIns="121900" tIns="121900" rIns="121900" bIns="121900" anchor="ctr" anchorCtr="0">
            <a:noAutofit/>
          </a:bodyPr>
          <a:lstStyle/>
          <a:p>
            <a:r>
              <a:rPr lang="fr-FR" sz="2000" dirty="0">
                <a:solidFill>
                  <a:srgbClr val="FFFFFF"/>
                </a:solidFill>
                <a:latin typeface="Barlow Light"/>
              </a:rPr>
              <a:t>L’action de formation doit être associée à un projet de développement au sein d’un club affilié en NOUVELLE-AQUITAINE</a:t>
            </a:r>
            <a:endParaRPr sz="2000" dirty="0">
              <a:solidFill>
                <a:srgbClr val="FFFFFF"/>
              </a:solidFill>
              <a:latin typeface="Barlow Light"/>
            </a:endParaRPr>
          </a:p>
        </p:txBody>
      </p:sp>
      <p:sp>
        <p:nvSpPr>
          <p:cNvPr id="3" name="Google Shape;299;p24">
            <a:extLst>
              <a:ext uri="{FF2B5EF4-FFF2-40B4-BE49-F238E27FC236}">
                <a16:creationId xmlns:a16="http://schemas.microsoft.com/office/drawing/2014/main" id="{16D43B33-0C92-2C55-956C-AAF1CD357609}"/>
              </a:ext>
            </a:extLst>
          </p:cNvPr>
          <p:cNvSpPr/>
          <p:nvPr/>
        </p:nvSpPr>
        <p:spPr>
          <a:xfrm>
            <a:off x="5272403" y="3195590"/>
            <a:ext cx="5237583" cy="1003873"/>
          </a:xfrm>
          <a:prstGeom prst="rect">
            <a:avLst/>
          </a:prstGeom>
          <a:solidFill>
            <a:srgbClr val="B02C20"/>
          </a:solidFill>
          <a:ln>
            <a:noFill/>
          </a:ln>
          <a:effectLst>
            <a:outerShdw blurRad="71438" dist="28575" dir="2700000" algn="bl" rotWithShape="0">
              <a:srgbClr val="000000">
                <a:alpha val="17000"/>
              </a:srgbClr>
            </a:outerShdw>
          </a:effectLst>
        </p:spPr>
        <p:txBody>
          <a:bodyPr spcFirstLastPara="1" wrap="square" lIns="121900" tIns="121900" rIns="121900" bIns="121900" anchor="ctr" anchorCtr="0">
            <a:noAutofit/>
          </a:bodyPr>
          <a:lstStyle/>
          <a:p>
            <a:r>
              <a:rPr lang="fr-FR" sz="2000" dirty="0">
                <a:solidFill>
                  <a:srgbClr val="FFFFFF"/>
                </a:solidFill>
                <a:latin typeface="Barlow Light"/>
              </a:rPr>
              <a:t>Les coûts finançables par un OPCO, un CPF ou tout autre financeur extérieur sont exclus du programme</a:t>
            </a:r>
            <a:endParaRPr sz="2000" dirty="0">
              <a:solidFill>
                <a:srgbClr val="FFFFFF"/>
              </a:solidFill>
              <a:latin typeface="Barlow Light"/>
            </a:endParaRPr>
          </a:p>
        </p:txBody>
      </p:sp>
      <p:sp>
        <p:nvSpPr>
          <p:cNvPr id="6" name="Google Shape;300;p24">
            <a:extLst>
              <a:ext uri="{FF2B5EF4-FFF2-40B4-BE49-F238E27FC236}">
                <a16:creationId xmlns:a16="http://schemas.microsoft.com/office/drawing/2014/main" id="{01C35342-570C-C2C5-7296-5AD33D6CDFA2}"/>
              </a:ext>
            </a:extLst>
          </p:cNvPr>
          <p:cNvSpPr/>
          <p:nvPr/>
        </p:nvSpPr>
        <p:spPr>
          <a:xfrm>
            <a:off x="587828" y="4423260"/>
            <a:ext cx="10282335" cy="417959"/>
          </a:xfrm>
          <a:prstGeom prst="rect">
            <a:avLst/>
          </a:prstGeom>
          <a:solidFill>
            <a:srgbClr val="0A0096"/>
          </a:solidFill>
          <a:ln>
            <a:noFill/>
          </a:ln>
        </p:spPr>
        <p:txBody>
          <a:bodyPr spcFirstLastPara="1" wrap="square" lIns="121900" tIns="121900" rIns="121900" bIns="121900" anchor="ctr" anchorCtr="0">
            <a:noAutofit/>
          </a:bodyPr>
          <a:lstStyle/>
          <a:p>
            <a:endParaRPr lang="en" sz="2000" dirty="0">
              <a:solidFill>
                <a:schemeClr val="bg1"/>
              </a:solidFill>
              <a:latin typeface="Barlow Light"/>
              <a:ea typeface="Barlow Light"/>
              <a:cs typeface="Barlow Light"/>
              <a:sym typeface="Barlow Light"/>
            </a:endParaRPr>
          </a:p>
          <a:p>
            <a:r>
              <a:rPr lang="en" sz="2000" dirty="0">
                <a:solidFill>
                  <a:schemeClr val="bg1"/>
                </a:solidFill>
                <a:latin typeface="Barlow Light"/>
                <a:ea typeface="Barlow Light"/>
                <a:cs typeface="Barlow Light"/>
                <a:sym typeface="Barlow Light"/>
              </a:rPr>
              <a:t>Actions du 01/01/2025 au 31/12/2025</a:t>
            </a:r>
          </a:p>
          <a:p>
            <a:pPr algn="ctr"/>
            <a:endParaRPr sz="2000" dirty="0">
              <a:solidFill>
                <a:schemeClr val="bg1"/>
              </a:solidFill>
              <a:latin typeface="Barlow Light"/>
              <a:ea typeface="Barlow Light"/>
              <a:cs typeface="Barlow Light"/>
              <a:sym typeface="Barlow Light"/>
            </a:endParaRPr>
          </a:p>
        </p:txBody>
      </p:sp>
      <p:sp>
        <p:nvSpPr>
          <p:cNvPr id="5" name="Google Shape;300;p24">
            <a:extLst>
              <a:ext uri="{FF2B5EF4-FFF2-40B4-BE49-F238E27FC236}">
                <a16:creationId xmlns:a16="http://schemas.microsoft.com/office/drawing/2014/main" id="{DB6B2588-79B5-0A71-E879-BBA0EA31C5D7}"/>
              </a:ext>
            </a:extLst>
          </p:cNvPr>
          <p:cNvSpPr/>
          <p:nvPr/>
        </p:nvSpPr>
        <p:spPr>
          <a:xfrm>
            <a:off x="587829" y="5012403"/>
            <a:ext cx="10730204" cy="666707"/>
          </a:xfrm>
          <a:prstGeom prst="rect">
            <a:avLst/>
          </a:prstGeom>
          <a:solidFill>
            <a:srgbClr val="0A0096"/>
          </a:solidFill>
          <a:ln>
            <a:noFill/>
          </a:ln>
        </p:spPr>
        <p:txBody>
          <a:bodyPr spcFirstLastPara="1" wrap="square" lIns="121900" tIns="121900" rIns="121900" bIns="121900" anchor="ctr" anchorCtr="0">
            <a:noAutofit/>
          </a:bodyPr>
          <a:lstStyle/>
          <a:p>
            <a:endParaRPr lang="en" sz="2000" dirty="0">
              <a:solidFill>
                <a:schemeClr val="bg1"/>
              </a:solidFill>
              <a:latin typeface="Barlow Light"/>
              <a:ea typeface="Barlow Light"/>
              <a:cs typeface="Barlow Light"/>
              <a:sym typeface="Barlow Light"/>
            </a:endParaRPr>
          </a:p>
          <a:p>
            <a:r>
              <a:rPr lang="en" sz="2000" dirty="0">
                <a:solidFill>
                  <a:schemeClr val="bg1"/>
                </a:solidFill>
                <a:latin typeface="Barlow Light"/>
                <a:ea typeface="Barlow Light"/>
                <a:cs typeface="Barlow Light"/>
                <a:sym typeface="Barlow Light"/>
              </a:rPr>
              <a:t>Exemples de formations éligibles : CQP, BPJEPS, DEJEPS, DESJEPS, VAE, cursus de Dojo Academy…</a:t>
            </a:r>
          </a:p>
          <a:p>
            <a:pPr algn="ctr"/>
            <a:endParaRPr sz="2000" dirty="0">
              <a:solidFill>
                <a:schemeClr val="bg1"/>
              </a:solidFill>
              <a:latin typeface="Barlow Light"/>
              <a:ea typeface="Barlow Light"/>
              <a:cs typeface="Barlow Light"/>
              <a:sym typeface="Barlow Light"/>
            </a:endParaRPr>
          </a:p>
        </p:txBody>
      </p:sp>
      <p:sp>
        <p:nvSpPr>
          <p:cNvPr id="8" name="Google Shape;300;p24">
            <a:extLst>
              <a:ext uri="{FF2B5EF4-FFF2-40B4-BE49-F238E27FC236}">
                <a16:creationId xmlns:a16="http://schemas.microsoft.com/office/drawing/2014/main" id="{ACF8C2E8-526A-4E91-7D85-A54E622A0A4F}"/>
              </a:ext>
            </a:extLst>
          </p:cNvPr>
          <p:cNvSpPr/>
          <p:nvPr/>
        </p:nvSpPr>
        <p:spPr>
          <a:xfrm>
            <a:off x="587829" y="5850294"/>
            <a:ext cx="11252718" cy="813368"/>
          </a:xfrm>
          <a:prstGeom prst="rect">
            <a:avLst/>
          </a:prstGeom>
          <a:solidFill>
            <a:srgbClr val="0A0096"/>
          </a:solidFill>
          <a:ln>
            <a:noFill/>
          </a:ln>
        </p:spPr>
        <p:txBody>
          <a:bodyPr spcFirstLastPara="1" wrap="square" lIns="121900" tIns="121900" rIns="121900" bIns="121900" anchor="ctr" anchorCtr="0">
            <a:noAutofit/>
          </a:bodyPr>
          <a:lstStyle/>
          <a:p>
            <a:endParaRPr lang="en" sz="2000" dirty="0">
              <a:solidFill>
                <a:schemeClr val="bg1"/>
              </a:solidFill>
              <a:latin typeface="Barlow Light"/>
              <a:ea typeface="Barlow Light"/>
              <a:cs typeface="Barlow Light"/>
              <a:sym typeface="Barlow Light"/>
            </a:endParaRPr>
          </a:p>
          <a:p>
            <a:r>
              <a:rPr lang="en" sz="2000" dirty="0">
                <a:solidFill>
                  <a:schemeClr val="bg1"/>
                </a:solidFill>
                <a:latin typeface="Barlow Light"/>
                <a:ea typeface="Barlow Light"/>
                <a:cs typeface="Barlow Light"/>
                <a:sym typeface="Barlow Light"/>
              </a:rPr>
              <a:t>Exemples de dépenses éligibles : frais de déplacement, hébergement, restauration, achat de documentation pédagogique…</a:t>
            </a:r>
          </a:p>
          <a:p>
            <a:pPr algn="ctr"/>
            <a:endParaRPr sz="2000" dirty="0">
              <a:solidFill>
                <a:schemeClr val="bg1"/>
              </a:solidFill>
              <a:latin typeface="Barlow Light"/>
              <a:ea typeface="Barlow Light"/>
              <a:cs typeface="Barlow Light"/>
              <a:sym typeface="Barlow Light"/>
            </a:endParaRPr>
          </a:p>
        </p:txBody>
      </p:sp>
    </p:spTree>
    <p:extLst>
      <p:ext uri="{BB962C8B-B14F-4D97-AF65-F5344CB8AC3E}">
        <p14:creationId xmlns:p14="http://schemas.microsoft.com/office/powerpoint/2010/main" val="561894207"/>
      </p:ext>
    </p:extLst>
  </p:cSld>
  <p:clrMapOvr>
    <a:masterClrMapping/>
  </p:clrMapOvr>
  <p:transition spd="med">
    <p:pull/>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AAF7BC-8C0B-DF52-43E6-0AC9742B4967}"/>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3245443D-97BE-4EBC-4F00-E55CCB9943E4}"/>
              </a:ext>
            </a:extLst>
          </p:cNvPr>
          <p:cNvSpPr>
            <a:spLocks noGrp="1"/>
          </p:cNvSpPr>
          <p:nvPr>
            <p:ph type="title"/>
          </p:nvPr>
        </p:nvSpPr>
        <p:spPr>
          <a:xfrm>
            <a:off x="1036305" y="699030"/>
            <a:ext cx="8783438" cy="1387424"/>
          </a:xfrm>
        </p:spPr>
        <p:txBody>
          <a:bodyPr/>
          <a:lstStyle/>
          <a:p>
            <a:r>
              <a:rPr lang="fr-FR" dirty="0"/>
              <a:t/>
            </a:r>
            <a:br>
              <a:rPr lang="fr-FR" dirty="0"/>
            </a:br>
            <a:r>
              <a:rPr lang="fr-FR" dirty="0"/>
              <a:t>Action éligible n° 3 : </a:t>
            </a:r>
            <a:r>
              <a:rPr lang="fr-FR" sz="3600" b="0" i="1" dirty="0"/>
              <a:t>Complément aux Projets Sportifs Fédéraux de la campagne PSF 2025</a:t>
            </a:r>
            <a:br>
              <a:rPr lang="fr-FR" sz="3600" b="0" i="1" dirty="0"/>
            </a:br>
            <a:r>
              <a:rPr lang="fr-FR" sz="3600" b="0" i="1" dirty="0"/>
              <a:t>Actions prioritaires aidées au minimum fédéral</a:t>
            </a:r>
          </a:p>
        </p:txBody>
      </p:sp>
      <p:sp>
        <p:nvSpPr>
          <p:cNvPr id="4" name="Google Shape;299;p24">
            <a:extLst>
              <a:ext uri="{FF2B5EF4-FFF2-40B4-BE49-F238E27FC236}">
                <a16:creationId xmlns:a16="http://schemas.microsoft.com/office/drawing/2014/main" id="{8E3C6B82-F587-6D63-D4EE-4BE2D2FE48D1}"/>
              </a:ext>
            </a:extLst>
          </p:cNvPr>
          <p:cNvSpPr/>
          <p:nvPr/>
        </p:nvSpPr>
        <p:spPr>
          <a:xfrm>
            <a:off x="1307798" y="3661973"/>
            <a:ext cx="9002528" cy="666707"/>
          </a:xfrm>
          <a:prstGeom prst="rect">
            <a:avLst/>
          </a:prstGeom>
          <a:solidFill>
            <a:srgbClr val="B02C20"/>
          </a:solidFill>
          <a:ln>
            <a:noFill/>
          </a:ln>
          <a:effectLst>
            <a:outerShdw blurRad="71438" dist="28575" dir="2700000" algn="bl" rotWithShape="0">
              <a:srgbClr val="000000">
                <a:alpha val="17000"/>
              </a:srgbClr>
            </a:outerShdw>
          </a:effectLst>
        </p:spPr>
        <p:txBody>
          <a:bodyPr spcFirstLastPara="1" wrap="square" lIns="121900" tIns="121900" rIns="121900" bIns="121900" anchor="ctr" anchorCtr="0">
            <a:noAutofit/>
          </a:bodyPr>
          <a:lstStyle/>
          <a:p>
            <a:pPr algn="ctr"/>
            <a:r>
              <a:rPr lang="fr-FR" sz="2000" dirty="0">
                <a:solidFill>
                  <a:srgbClr val="FFFFFF"/>
                </a:solidFill>
                <a:latin typeface="Barlow Light"/>
              </a:rPr>
              <a:t>Aide PSF 2025 accordée au minimum de l’abaque fédéral</a:t>
            </a:r>
          </a:p>
          <a:p>
            <a:pPr algn="ctr"/>
            <a:r>
              <a:rPr lang="fr-FR" sz="2000" dirty="0">
                <a:solidFill>
                  <a:srgbClr val="FFFFFF"/>
                </a:solidFill>
                <a:latin typeface="Barlow Light"/>
              </a:rPr>
              <a:t>Aide FDT 2025 plafonnée au maximum de l’abaque fédéral</a:t>
            </a:r>
            <a:endParaRPr sz="2000" dirty="0">
              <a:solidFill>
                <a:srgbClr val="FFFFFF"/>
              </a:solidFill>
              <a:latin typeface="Barlow Light"/>
            </a:endParaRPr>
          </a:p>
        </p:txBody>
      </p:sp>
      <p:sp>
        <p:nvSpPr>
          <p:cNvPr id="11" name="Google Shape;299;p24">
            <a:extLst>
              <a:ext uri="{FF2B5EF4-FFF2-40B4-BE49-F238E27FC236}">
                <a16:creationId xmlns:a16="http://schemas.microsoft.com/office/drawing/2014/main" id="{8E3C6B82-F587-6D63-D4EE-4BE2D2FE48D1}"/>
              </a:ext>
            </a:extLst>
          </p:cNvPr>
          <p:cNvSpPr/>
          <p:nvPr/>
        </p:nvSpPr>
        <p:spPr>
          <a:xfrm>
            <a:off x="2155371" y="2159027"/>
            <a:ext cx="6941975" cy="577732"/>
          </a:xfrm>
          <a:prstGeom prst="rect">
            <a:avLst/>
          </a:prstGeom>
          <a:solidFill>
            <a:srgbClr val="B02C20"/>
          </a:solidFill>
          <a:ln>
            <a:noFill/>
          </a:ln>
          <a:effectLst>
            <a:outerShdw blurRad="71438" dist="28575" dir="2700000" algn="bl" rotWithShape="0">
              <a:srgbClr val="000000">
                <a:alpha val="17000"/>
              </a:srgbClr>
            </a:outerShdw>
          </a:effectLst>
        </p:spPr>
        <p:txBody>
          <a:bodyPr spcFirstLastPara="1" wrap="square" lIns="121900" tIns="121900" rIns="121900" bIns="121900" anchor="ctr" anchorCtr="0">
            <a:noAutofit/>
          </a:bodyPr>
          <a:lstStyle/>
          <a:p>
            <a:pPr algn="ctr"/>
            <a:r>
              <a:rPr lang="fr-FR" sz="2000" dirty="0">
                <a:solidFill>
                  <a:srgbClr val="FFFFFF"/>
                </a:solidFill>
                <a:latin typeface="Barlow Light"/>
              </a:rPr>
              <a:t>Projets prioritaires PSF 2025 aidés au minimum</a:t>
            </a:r>
            <a:endParaRPr sz="2000" dirty="0">
              <a:solidFill>
                <a:srgbClr val="FFFFFF"/>
              </a:solidFill>
              <a:latin typeface="Barlow Light"/>
            </a:endParaRPr>
          </a:p>
        </p:txBody>
      </p:sp>
      <p:sp>
        <p:nvSpPr>
          <p:cNvPr id="12" name="Google Shape;299;p24">
            <a:extLst>
              <a:ext uri="{FF2B5EF4-FFF2-40B4-BE49-F238E27FC236}">
                <a16:creationId xmlns:a16="http://schemas.microsoft.com/office/drawing/2014/main" id="{74DCC82C-3E43-4A84-A0F8-2C66CB38F8FB}"/>
              </a:ext>
            </a:extLst>
          </p:cNvPr>
          <p:cNvSpPr/>
          <p:nvPr/>
        </p:nvSpPr>
        <p:spPr>
          <a:xfrm>
            <a:off x="1689596" y="2854862"/>
            <a:ext cx="8033657" cy="666707"/>
          </a:xfrm>
          <a:prstGeom prst="rect">
            <a:avLst/>
          </a:prstGeom>
          <a:solidFill>
            <a:srgbClr val="B02C20"/>
          </a:solidFill>
          <a:ln>
            <a:noFill/>
          </a:ln>
          <a:effectLst>
            <a:outerShdw blurRad="71438" dist="28575" dir="2700000" algn="bl" rotWithShape="0">
              <a:srgbClr val="000000">
                <a:alpha val="17000"/>
              </a:srgbClr>
            </a:outerShdw>
          </a:effectLst>
        </p:spPr>
        <p:txBody>
          <a:bodyPr spcFirstLastPara="1" wrap="square" lIns="121900" tIns="121900" rIns="121900" bIns="121900" anchor="ctr" anchorCtr="0">
            <a:noAutofit/>
          </a:bodyPr>
          <a:lstStyle/>
          <a:p>
            <a:pPr algn="ctr"/>
            <a:r>
              <a:rPr lang="fr-FR" sz="2000" dirty="0">
                <a:solidFill>
                  <a:srgbClr val="FFFFFF"/>
                </a:solidFill>
                <a:latin typeface="Barlow Light"/>
                <a:sym typeface="Wingdings" panose="05000000000000000000" pitchFamily="2" charset="2"/>
              </a:rPr>
              <a:t> De l’école au dojo</a:t>
            </a:r>
          </a:p>
          <a:p>
            <a:pPr algn="ctr"/>
            <a:r>
              <a:rPr lang="fr-FR" sz="2000" dirty="0">
                <a:solidFill>
                  <a:srgbClr val="FFFFFF"/>
                </a:solidFill>
                <a:latin typeface="Barlow Light"/>
                <a:sym typeface="Wingdings" panose="05000000000000000000" pitchFamily="2" charset="2"/>
              </a:rPr>
              <a:t> Vers un club inclusif</a:t>
            </a:r>
          </a:p>
        </p:txBody>
      </p:sp>
      <p:sp>
        <p:nvSpPr>
          <p:cNvPr id="13" name="Google Shape;299;p24">
            <a:extLst>
              <a:ext uri="{FF2B5EF4-FFF2-40B4-BE49-F238E27FC236}">
                <a16:creationId xmlns:a16="http://schemas.microsoft.com/office/drawing/2014/main" id="{55006412-0CD4-A461-5158-54395B47AB39}"/>
              </a:ext>
            </a:extLst>
          </p:cNvPr>
          <p:cNvSpPr/>
          <p:nvPr/>
        </p:nvSpPr>
        <p:spPr>
          <a:xfrm>
            <a:off x="634482" y="4469084"/>
            <a:ext cx="10692881" cy="2140244"/>
          </a:xfrm>
          <a:prstGeom prst="rect">
            <a:avLst/>
          </a:prstGeom>
          <a:solidFill>
            <a:srgbClr val="B02C20"/>
          </a:solidFill>
          <a:ln>
            <a:noFill/>
          </a:ln>
          <a:effectLst>
            <a:outerShdw blurRad="71438" dist="28575" dir="2700000" algn="bl" rotWithShape="0">
              <a:srgbClr val="000000">
                <a:alpha val="17000"/>
              </a:srgbClr>
            </a:outerShdw>
          </a:effectLst>
        </p:spPr>
        <p:txBody>
          <a:bodyPr spcFirstLastPara="1" wrap="square" lIns="121900" tIns="121900" rIns="121900" bIns="121900" anchor="ctr" anchorCtr="0">
            <a:noAutofit/>
          </a:bodyPr>
          <a:lstStyle/>
          <a:p>
            <a:endParaRPr lang="fr-FR" sz="2000" dirty="0">
              <a:solidFill>
                <a:srgbClr val="FFFFFF"/>
              </a:solidFill>
              <a:latin typeface="Barlow Light"/>
            </a:endParaRPr>
          </a:p>
          <a:p>
            <a:r>
              <a:rPr lang="fr-FR" sz="2000" dirty="0">
                <a:solidFill>
                  <a:srgbClr val="FFFFFF"/>
                </a:solidFill>
                <a:latin typeface="Barlow Light"/>
              </a:rPr>
              <a:t>Liste des structures éligibles pour le judo scolaire et/ou le Para Judo :</a:t>
            </a:r>
          </a:p>
          <a:p>
            <a:r>
              <a:rPr lang="fr-FR" sz="2000" dirty="0">
                <a:solidFill>
                  <a:srgbClr val="FFFFFF"/>
                </a:solidFill>
                <a:latin typeface="Barlow Light"/>
              </a:rPr>
              <a:t>FR de ROUFFIAC, JC ROCHEFORTAIS, JC FOURAS SAINT LAURENT, UJ BRIVE CL, JC THENON, Dojo BEGLAIS, AS SAINT MEDARD en JALLES, REBECA BIS, CJA ARNAUD HOSTENS, US DACQUOISE, JC COARRAZE NAY, JC du BOCAGE BRESSUIRAIS, Judo CMC, DAN 79, Shin </a:t>
            </a:r>
            <a:r>
              <a:rPr lang="fr-FR" sz="2000" dirty="0" err="1">
                <a:solidFill>
                  <a:srgbClr val="FFFFFF"/>
                </a:solidFill>
                <a:latin typeface="Barlow Light"/>
              </a:rPr>
              <a:t>Ghi</a:t>
            </a:r>
            <a:r>
              <a:rPr lang="fr-FR" sz="2000" dirty="0">
                <a:solidFill>
                  <a:srgbClr val="FFFFFF"/>
                </a:solidFill>
                <a:latin typeface="Barlow Light"/>
              </a:rPr>
              <a:t> Tai ECHIRE, AJ LIMOGES, JA ISLE BOSMIE, AS SAINT JUNIEN, ASPTT LIMOGES</a:t>
            </a:r>
          </a:p>
          <a:p>
            <a:r>
              <a:rPr lang="en" sz="2000" i="1" dirty="0">
                <a:solidFill>
                  <a:schemeClr val="bg1"/>
                </a:solidFill>
                <a:latin typeface="Barlow Light"/>
                <a:ea typeface="Barlow Light"/>
                <a:cs typeface="Barlow Light"/>
                <a:sym typeface="Barlow Light"/>
              </a:rPr>
              <a:t>Les structures éligibles n’ont pas besoin de candidater au FDT 2025 : leurs dossiers CERFA du PSF 2025 seront directement transmis à la cellule d’instruction FDT.</a:t>
            </a:r>
          </a:p>
          <a:p>
            <a:endParaRPr lang="fr-FR" sz="2000" dirty="0">
              <a:solidFill>
                <a:srgbClr val="FFFFFF"/>
              </a:solidFill>
              <a:latin typeface="Barlow Light"/>
            </a:endParaRPr>
          </a:p>
        </p:txBody>
      </p:sp>
    </p:spTree>
    <p:extLst>
      <p:ext uri="{BB962C8B-B14F-4D97-AF65-F5344CB8AC3E}">
        <p14:creationId xmlns:p14="http://schemas.microsoft.com/office/powerpoint/2010/main" val="1199934169"/>
      </p:ext>
    </p:extLst>
  </p:cSld>
  <p:clrMapOvr>
    <a:masterClrMapping/>
  </p:clrMapOvr>
  <p:transition spd="med">
    <p:pull/>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F9CAE5-CCA4-C3C0-1A49-7688ECDC87E7}"/>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C3E77273-DC8D-D855-15C1-C4FC287B2523}"/>
              </a:ext>
            </a:extLst>
          </p:cNvPr>
          <p:cNvSpPr>
            <a:spLocks noGrp="1"/>
          </p:cNvSpPr>
          <p:nvPr>
            <p:ph type="title"/>
          </p:nvPr>
        </p:nvSpPr>
        <p:spPr>
          <a:xfrm>
            <a:off x="1008314" y="279918"/>
            <a:ext cx="8783438" cy="2507098"/>
          </a:xfrm>
        </p:spPr>
        <p:txBody>
          <a:bodyPr/>
          <a:lstStyle/>
          <a:p>
            <a:r>
              <a:rPr lang="fr-FR" dirty="0"/>
              <a:t/>
            </a:r>
            <a:br>
              <a:rPr lang="fr-FR" dirty="0"/>
            </a:br>
            <a:r>
              <a:rPr lang="fr-FR" dirty="0"/>
              <a:t>Action éligible n° 4 : </a:t>
            </a:r>
            <a:r>
              <a:rPr lang="fr-FR" sz="3600" b="0" i="1" dirty="0"/>
              <a:t>Complément aux Projets Sportifs Fédéraux de la campagne PSF 2025</a:t>
            </a:r>
            <a:br>
              <a:rPr lang="fr-FR" sz="3600" b="0" i="1" dirty="0"/>
            </a:br>
            <a:r>
              <a:rPr lang="fr-FR" sz="3600" b="0" i="1" dirty="0"/>
              <a:t>Autres actions PSF éligibles mais non aidées du fait de la combinaison des critères et de l’insuffisance de l’enveloppe territoriale</a:t>
            </a:r>
          </a:p>
        </p:txBody>
      </p:sp>
      <p:sp>
        <p:nvSpPr>
          <p:cNvPr id="5" name="Google Shape;300;p24">
            <a:extLst>
              <a:ext uri="{FF2B5EF4-FFF2-40B4-BE49-F238E27FC236}">
                <a16:creationId xmlns:a16="http://schemas.microsoft.com/office/drawing/2014/main" id="{1642F222-9546-392D-58D5-571AF90CB595}"/>
              </a:ext>
            </a:extLst>
          </p:cNvPr>
          <p:cNvSpPr/>
          <p:nvPr/>
        </p:nvSpPr>
        <p:spPr>
          <a:xfrm>
            <a:off x="1334278" y="2941723"/>
            <a:ext cx="9351777" cy="974554"/>
          </a:xfrm>
          <a:prstGeom prst="rect">
            <a:avLst/>
          </a:prstGeom>
          <a:solidFill>
            <a:srgbClr val="0A0096"/>
          </a:solidFill>
          <a:ln>
            <a:noFill/>
          </a:ln>
        </p:spPr>
        <p:txBody>
          <a:bodyPr spcFirstLastPara="1" wrap="square" lIns="121900" tIns="121900" rIns="121900" bIns="121900" anchor="ctr" anchorCtr="0">
            <a:noAutofit/>
          </a:bodyPr>
          <a:lstStyle/>
          <a:p>
            <a:endParaRPr lang="en" sz="2000" dirty="0">
              <a:solidFill>
                <a:schemeClr val="bg1"/>
              </a:solidFill>
              <a:latin typeface="Barlow Light"/>
              <a:ea typeface="Barlow Light"/>
              <a:cs typeface="Barlow Light"/>
              <a:sym typeface="Barlow Light"/>
            </a:endParaRPr>
          </a:p>
          <a:p>
            <a:pPr algn="ctr"/>
            <a:r>
              <a:rPr lang="en" sz="2000" dirty="0">
                <a:solidFill>
                  <a:schemeClr val="bg1"/>
                </a:solidFill>
                <a:latin typeface="Barlow Light"/>
                <a:ea typeface="Barlow Light"/>
                <a:cs typeface="Barlow Light"/>
                <a:sym typeface="Barlow Light"/>
              </a:rPr>
              <a:t>Aide plafonnée au 1er seuil de subvention d’une demande ANS :</a:t>
            </a:r>
          </a:p>
          <a:p>
            <a:pPr algn="ctr"/>
            <a:r>
              <a:rPr lang="en" sz="2000" dirty="0">
                <a:solidFill>
                  <a:schemeClr val="bg1"/>
                </a:solidFill>
                <a:latin typeface="Barlow Light"/>
                <a:ea typeface="Barlow Light"/>
                <a:cs typeface="Barlow Light"/>
                <a:sym typeface="Barlow Light"/>
              </a:rPr>
              <a:t>500 € en ZRR et 750 € hors ZRR</a:t>
            </a:r>
          </a:p>
          <a:p>
            <a:pPr algn="ctr"/>
            <a:endParaRPr sz="2000" dirty="0">
              <a:solidFill>
                <a:schemeClr val="bg1"/>
              </a:solidFill>
              <a:latin typeface="Barlow Light"/>
              <a:ea typeface="Barlow Light"/>
              <a:cs typeface="Barlow Light"/>
              <a:sym typeface="Barlow Light"/>
            </a:endParaRPr>
          </a:p>
        </p:txBody>
      </p:sp>
      <p:sp>
        <p:nvSpPr>
          <p:cNvPr id="8" name="Google Shape;300;p24">
            <a:extLst>
              <a:ext uri="{FF2B5EF4-FFF2-40B4-BE49-F238E27FC236}">
                <a16:creationId xmlns:a16="http://schemas.microsoft.com/office/drawing/2014/main" id="{79A5F4C1-91D0-5525-1D49-183C5BD3A7B4}"/>
              </a:ext>
            </a:extLst>
          </p:cNvPr>
          <p:cNvSpPr/>
          <p:nvPr/>
        </p:nvSpPr>
        <p:spPr>
          <a:xfrm>
            <a:off x="1334278" y="4070984"/>
            <a:ext cx="9351777" cy="2591073"/>
          </a:xfrm>
          <a:prstGeom prst="rect">
            <a:avLst/>
          </a:prstGeom>
          <a:solidFill>
            <a:srgbClr val="0A0096"/>
          </a:solidFill>
          <a:ln>
            <a:noFill/>
          </a:ln>
        </p:spPr>
        <p:txBody>
          <a:bodyPr spcFirstLastPara="1" wrap="square" lIns="121900" tIns="121900" rIns="121900" bIns="121900" anchor="ctr" anchorCtr="0">
            <a:noAutofit/>
          </a:bodyPr>
          <a:lstStyle/>
          <a:p>
            <a:endParaRPr lang="en" sz="2000" dirty="0">
              <a:solidFill>
                <a:schemeClr val="bg1"/>
              </a:solidFill>
              <a:latin typeface="Barlow Light"/>
              <a:ea typeface="Barlow Light"/>
              <a:cs typeface="Barlow Light"/>
              <a:sym typeface="Barlow Light"/>
            </a:endParaRPr>
          </a:p>
          <a:p>
            <a:endParaRPr lang="en" sz="2000" dirty="0">
              <a:solidFill>
                <a:schemeClr val="bg1"/>
              </a:solidFill>
              <a:latin typeface="Barlow Light"/>
              <a:ea typeface="Barlow Light"/>
              <a:cs typeface="Barlow Light"/>
              <a:sym typeface="Barlow Light"/>
            </a:endParaRPr>
          </a:p>
          <a:p>
            <a:r>
              <a:rPr lang="en" sz="2000" dirty="0">
                <a:solidFill>
                  <a:schemeClr val="bg1"/>
                </a:solidFill>
                <a:latin typeface="Barlow Light"/>
                <a:ea typeface="Barlow Light"/>
                <a:cs typeface="Barlow Light"/>
                <a:sym typeface="Barlow Light"/>
              </a:rPr>
              <a:t>Liste des structures éligibles : </a:t>
            </a:r>
          </a:p>
          <a:p>
            <a:r>
              <a:rPr lang="en" sz="2000" dirty="0">
                <a:solidFill>
                  <a:schemeClr val="bg1"/>
                </a:solidFill>
                <a:latin typeface="Barlow Light"/>
                <a:ea typeface="Barlow Light"/>
                <a:cs typeface="Barlow Light"/>
                <a:sym typeface="Barlow Light"/>
              </a:rPr>
              <a:t>JC d’ARCHIAC </a:t>
            </a:r>
            <a:r>
              <a:rPr lang="en" sz="1400" dirty="0">
                <a:solidFill>
                  <a:schemeClr val="bg1"/>
                </a:solidFill>
                <a:latin typeface="Barlow Light"/>
                <a:ea typeface="Barlow Light"/>
                <a:cs typeface="Barlow Light"/>
                <a:sym typeface="Barlow Light"/>
              </a:rPr>
              <a:t>1 action</a:t>
            </a:r>
            <a:r>
              <a:rPr lang="en" sz="2000" dirty="0">
                <a:solidFill>
                  <a:schemeClr val="bg1"/>
                </a:solidFill>
                <a:latin typeface="Barlow Light"/>
                <a:ea typeface="Barlow Light"/>
                <a:cs typeface="Barlow Light"/>
                <a:sym typeface="Barlow Light"/>
              </a:rPr>
              <a:t>, JC ARGENTAT </a:t>
            </a:r>
            <a:r>
              <a:rPr lang="en" sz="1400" dirty="0">
                <a:solidFill>
                  <a:schemeClr val="bg1"/>
                </a:solidFill>
                <a:latin typeface="Barlow Light"/>
                <a:ea typeface="Barlow Light"/>
                <a:cs typeface="Barlow Light"/>
                <a:sym typeface="Barlow Light"/>
              </a:rPr>
              <a:t>2 actions</a:t>
            </a:r>
            <a:r>
              <a:rPr lang="en" sz="2000" dirty="0">
                <a:solidFill>
                  <a:schemeClr val="bg1"/>
                </a:solidFill>
                <a:latin typeface="Barlow Light"/>
                <a:ea typeface="Barlow Light"/>
                <a:cs typeface="Barlow Light"/>
                <a:sym typeface="Barlow Light"/>
              </a:rPr>
              <a:t>, AL MONTIGNACAIS VALLEE VEZERE </a:t>
            </a:r>
            <a:r>
              <a:rPr lang="en" sz="1400" dirty="0">
                <a:solidFill>
                  <a:schemeClr val="bg1"/>
                </a:solidFill>
                <a:latin typeface="Barlow Light"/>
                <a:ea typeface="Barlow Light"/>
                <a:cs typeface="Barlow Light"/>
                <a:sym typeface="Barlow Light"/>
              </a:rPr>
              <a:t>1 action</a:t>
            </a:r>
            <a:r>
              <a:rPr lang="en" sz="2000" dirty="0">
                <a:solidFill>
                  <a:schemeClr val="bg1"/>
                </a:solidFill>
                <a:latin typeface="Barlow Light"/>
                <a:ea typeface="Barlow Light"/>
                <a:cs typeface="Barlow Light"/>
                <a:sym typeface="Barlow Light"/>
              </a:rPr>
              <a:t>, JC Côteaux MACARIENS </a:t>
            </a:r>
            <a:r>
              <a:rPr lang="en" sz="1400" dirty="0">
                <a:solidFill>
                  <a:schemeClr val="bg1"/>
                </a:solidFill>
                <a:latin typeface="Barlow Light"/>
                <a:ea typeface="Barlow Light"/>
                <a:cs typeface="Barlow Light"/>
                <a:sym typeface="Barlow Light"/>
              </a:rPr>
              <a:t>1 action</a:t>
            </a:r>
            <a:r>
              <a:rPr lang="en" sz="2000" dirty="0">
                <a:solidFill>
                  <a:schemeClr val="bg1"/>
                </a:solidFill>
                <a:latin typeface="Barlow Light"/>
                <a:ea typeface="Barlow Light"/>
                <a:cs typeface="Barlow Light"/>
                <a:sym typeface="Barlow Light"/>
              </a:rPr>
              <a:t>, JC de MIOS </a:t>
            </a:r>
            <a:r>
              <a:rPr lang="en" sz="1400" dirty="0">
                <a:solidFill>
                  <a:schemeClr val="bg1"/>
                </a:solidFill>
                <a:latin typeface="Barlow Light"/>
                <a:ea typeface="Barlow Light"/>
                <a:cs typeface="Barlow Light"/>
                <a:sym typeface="Barlow Light"/>
              </a:rPr>
              <a:t>1 action</a:t>
            </a:r>
            <a:r>
              <a:rPr lang="en" sz="2000" dirty="0">
                <a:solidFill>
                  <a:schemeClr val="bg1"/>
                </a:solidFill>
                <a:latin typeface="Barlow Light"/>
                <a:ea typeface="Barlow Light"/>
                <a:cs typeface="Barlow Light"/>
                <a:sym typeface="Barlow Light"/>
              </a:rPr>
              <a:t>, SA MERIGNACAIS </a:t>
            </a:r>
            <a:r>
              <a:rPr lang="en" sz="1400" dirty="0">
                <a:solidFill>
                  <a:schemeClr val="bg1"/>
                </a:solidFill>
                <a:latin typeface="Barlow Light"/>
                <a:ea typeface="Barlow Light"/>
                <a:cs typeface="Barlow Light"/>
                <a:sym typeface="Barlow Light"/>
              </a:rPr>
              <a:t>1 action</a:t>
            </a:r>
            <a:r>
              <a:rPr lang="en" sz="2000" dirty="0">
                <a:solidFill>
                  <a:schemeClr val="bg1"/>
                </a:solidFill>
                <a:latin typeface="Barlow Light"/>
                <a:ea typeface="Barlow Light"/>
                <a:cs typeface="Barlow Light"/>
                <a:sym typeface="Barlow Light"/>
              </a:rPr>
              <a:t>, ASPOM BORDEAUX </a:t>
            </a:r>
            <a:r>
              <a:rPr lang="en" sz="1400" dirty="0">
                <a:solidFill>
                  <a:schemeClr val="bg1"/>
                </a:solidFill>
                <a:latin typeface="Barlow Light"/>
                <a:ea typeface="Barlow Light"/>
                <a:cs typeface="Barlow Light"/>
                <a:sym typeface="Barlow Light"/>
              </a:rPr>
              <a:t>1 action</a:t>
            </a:r>
            <a:r>
              <a:rPr lang="en" sz="2000" dirty="0">
                <a:solidFill>
                  <a:schemeClr val="bg1"/>
                </a:solidFill>
                <a:latin typeface="Barlow Light"/>
                <a:ea typeface="Barlow Light"/>
                <a:cs typeface="Barlow Light"/>
                <a:sym typeface="Barlow Light"/>
              </a:rPr>
              <a:t>, FJEP TARTAS </a:t>
            </a:r>
            <a:r>
              <a:rPr lang="en" sz="1400" dirty="0">
                <a:solidFill>
                  <a:schemeClr val="bg1"/>
                </a:solidFill>
                <a:latin typeface="Barlow Light"/>
                <a:ea typeface="Barlow Light"/>
                <a:cs typeface="Barlow Light"/>
                <a:sym typeface="Barlow Light"/>
              </a:rPr>
              <a:t>1 action</a:t>
            </a:r>
            <a:r>
              <a:rPr lang="en" sz="2000" dirty="0">
                <a:solidFill>
                  <a:schemeClr val="bg1"/>
                </a:solidFill>
                <a:latin typeface="Barlow Light"/>
                <a:ea typeface="Barlow Light"/>
                <a:cs typeface="Barlow Light"/>
                <a:sym typeface="Barlow Light"/>
              </a:rPr>
              <a:t>, Stade POITEVIN 1 action, AJ AVANTON, Judo VALLEE du CLAIN </a:t>
            </a:r>
            <a:r>
              <a:rPr lang="en" sz="1400" dirty="0">
                <a:solidFill>
                  <a:schemeClr val="bg1"/>
                </a:solidFill>
                <a:latin typeface="Barlow Light"/>
                <a:ea typeface="Barlow Light"/>
                <a:cs typeface="Barlow Light"/>
                <a:sym typeface="Barlow Light"/>
              </a:rPr>
              <a:t>2 actions</a:t>
            </a:r>
            <a:r>
              <a:rPr lang="en" sz="2000" dirty="0">
                <a:solidFill>
                  <a:schemeClr val="bg1"/>
                </a:solidFill>
                <a:latin typeface="Barlow Light"/>
                <a:ea typeface="Barlow Light"/>
                <a:cs typeface="Barlow Light"/>
                <a:sym typeface="Barlow Light"/>
              </a:rPr>
              <a:t>, JC VIVONNOIS, SAINT YRIEIX SCJ </a:t>
            </a:r>
            <a:r>
              <a:rPr lang="en" sz="1400" dirty="0">
                <a:solidFill>
                  <a:schemeClr val="bg1"/>
                </a:solidFill>
                <a:latin typeface="Barlow Light"/>
                <a:ea typeface="Barlow Light"/>
                <a:cs typeface="Barlow Light"/>
                <a:sym typeface="Barlow Light"/>
              </a:rPr>
              <a:t>1 action.</a:t>
            </a:r>
          </a:p>
          <a:p>
            <a:pPr algn="ctr"/>
            <a:endParaRPr lang="en" sz="1400" dirty="0">
              <a:solidFill>
                <a:schemeClr val="bg1"/>
              </a:solidFill>
              <a:latin typeface="Barlow Light"/>
              <a:ea typeface="Barlow Light"/>
              <a:cs typeface="Barlow Light"/>
              <a:sym typeface="Barlow Light"/>
            </a:endParaRPr>
          </a:p>
          <a:p>
            <a:r>
              <a:rPr lang="en" sz="2000" i="1" dirty="0">
                <a:solidFill>
                  <a:schemeClr val="bg1"/>
                </a:solidFill>
                <a:latin typeface="Barlow Light"/>
                <a:ea typeface="Barlow Light"/>
                <a:cs typeface="Barlow Light"/>
                <a:sym typeface="Barlow Light"/>
              </a:rPr>
              <a:t>Les structures éligibles n’ont pas besoin de candidater au FDT 2025 : leurs dossiers CERFA du PSF 2025 seront directement transmis à la cellule d’instruction FDT.</a:t>
            </a:r>
          </a:p>
          <a:p>
            <a:endParaRPr lang="en" sz="2400" dirty="0">
              <a:solidFill>
                <a:schemeClr val="bg1"/>
              </a:solidFill>
              <a:latin typeface="Barlow Light"/>
              <a:ea typeface="Barlow Light"/>
              <a:cs typeface="Barlow Light"/>
              <a:sym typeface="Barlow Light"/>
            </a:endParaRPr>
          </a:p>
          <a:p>
            <a:pPr algn="ctr"/>
            <a:endParaRPr sz="2000" dirty="0">
              <a:solidFill>
                <a:schemeClr val="bg1"/>
              </a:solidFill>
              <a:latin typeface="Barlow Light"/>
              <a:ea typeface="Barlow Light"/>
              <a:cs typeface="Barlow Light"/>
              <a:sym typeface="Barlow Light"/>
            </a:endParaRPr>
          </a:p>
        </p:txBody>
      </p:sp>
    </p:spTree>
    <p:extLst>
      <p:ext uri="{BB962C8B-B14F-4D97-AF65-F5344CB8AC3E}">
        <p14:creationId xmlns:p14="http://schemas.microsoft.com/office/powerpoint/2010/main" val="2800626626"/>
      </p:ext>
    </p:extLst>
  </p:cSld>
  <p:clrMapOvr>
    <a:masterClrMapping/>
  </p:clrMapOvr>
  <p:transition spd="med">
    <p:pul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392A06-DD0B-E667-C7F8-57ECE9827413}"/>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8B6BC630-63DE-797D-5FE2-425E479B559A}"/>
              </a:ext>
            </a:extLst>
          </p:cNvPr>
          <p:cNvSpPr>
            <a:spLocks noGrp="1"/>
          </p:cNvSpPr>
          <p:nvPr>
            <p:ph type="title"/>
          </p:nvPr>
        </p:nvSpPr>
        <p:spPr>
          <a:xfrm>
            <a:off x="1064298" y="220809"/>
            <a:ext cx="8783438" cy="3020281"/>
          </a:xfrm>
        </p:spPr>
        <p:txBody>
          <a:bodyPr/>
          <a:lstStyle/>
          <a:p>
            <a:r>
              <a:rPr lang="fr-FR" dirty="0"/>
              <a:t/>
            </a:r>
            <a:br>
              <a:rPr lang="fr-FR" dirty="0"/>
            </a:br>
            <a:r>
              <a:rPr lang="fr-FR" dirty="0"/>
              <a:t>Action éligible n° 5 : </a:t>
            </a:r>
            <a:r>
              <a:rPr lang="fr-FR" sz="3600" b="0" i="1" dirty="0"/>
              <a:t>Complément aux Projets Sportifs Fédéraux de la campagne PSF 2025</a:t>
            </a:r>
            <a:br>
              <a:rPr lang="fr-FR" sz="3600" b="0" i="1" dirty="0"/>
            </a:br>
            <a:r>
              <a:rPr lang="fr-FR" sz="3600" b="0" i="1" dirty="0"/>
              <a:t>Autres actions PSF éligibles mais insuffisamment aidées du fait de la combinaison des critères et de l’insuffisance de l’enveloppe territoriale</a:t>
            </a:r>
          </a:p>
        </p:txBody>
      </p:sp>
      <p:sp>
        <p:nvSpPr>
          <p:cNvPr id="5" name="Google Shape;300;p24">
            <a:extLst>
              <a:ext uri="{FF2B5EF4-FFF2-40B4-BE49-F238E27FC236}">
                <a16:creationId xmlns:a16="http://schemas.microsoft.com/office/drawing/2014/main" id="{FE87C595-CAC5-A256-E150-9102F892F48C}"/>
              </a:ext>
            </a:extLst>
          </p:cNvPr>
          <p:cNvSpPr/>
          <p:nvPr/>
        </p:nvSpPr>
        <p:spPr>
          <a:xfrm>
            <a:off x="852193" y="3241090"/>
            <a:ext cx="10284839" cy="517324"/>
          </a:xfrm>
          <a:prstGeom prst="rect">
            <a:avLst/>
          </a:prstGeom>
          <a:solidFill>
            <a:srgbClr val="0A0096"/>
          </a:solidFill>
          <a:ln>
            <a:noFill/>
          </a:ln>
        </p:spPr>
        <p:txBody>
          <a:bodyPr spcFirstLastPara="1" wrap="square" lIns="121900" tIns="121900" rIns="121900" bIns="121900" anchor="ctr" anchorCtr="0">
            <a:noAutofit/>
          </a:bodyPr>
          <a:lstStyle/>
          <a:p>
            <a:endParaRPr lang="en" sz="2000" dirty="0">
              <a:solidFill>
                <a:schemeClr val="bg1"/>
              </a:solidFill>
              <a:latin typeface="Barlow Light"/>
              <a:ea typeface="Barlow Light"/>
              <a:cs typeface="Barlow Light"/>
              <a:sym typeface="Barlow Light"/>
            </a:endParaRPr>
          </a:p>
          <a:p>
            <a:pPr algn="ctr"/>
            <a:r>
              <a:rPr lang="en" sz="2000" dirty="0">
                <a:solidFill>
                  <a:schemeClr val="bg1"/>
                </a:solidFill>
                <a:latin typeface="Barlow Light"/>
                <a:ea typeface="Barlow Light"/>
                <a:cs typeface="Barlow Light"/>
                <a:sym typeface="Barlow Light"/>
              </a:rPr>
              <a:t>Aide cumulée PSF + FDT 1er seuil de subvention d’une demande ANS : 1500 €</a:t>
            </a:r>
          </a:p>
          <a:p>
            <a:pPr algn="ctr"/>
            <a:endParaRPr sz="2000" dirty="0">
              <a:solidFill>
                <a:schemeClr val="bg1"/>
              </a:solidFill>
              <a:latin typeface="Barlow Light"/>
              <a:ea typeface="Barlow Light"/>
              <a:cs typeface="Barlow Light"/>
              <a:sym typeface="Barlow Light"/>
            </a:endParaRPr>
          </a:p>
        </p:txBody>
      </p:sp>
      <p:sp>
        <p:nvSpPr>
          <p:cNvPr id="8" name="Google Shape;300;p24">
            <a:extLst>
              <a:ext uri="{FF2B5EF4-FFF2-40B4-BE49-F238E27FC236}">
                <a16:creationId xmlns:a16="http://schemas.microsoft.com/office/drawing/2014/main" id="{3E4BF82B-B8E7-6D8F-E605-93C1A92794EF}"/>
              </a:ext>
            </a:extLst>
          </p:cNvPr>
          <p:cNvSpPr/>
          <p:nvPr/>
        </p:nvSpPr>
        <p:spPr>
          <a:xfrm>
            <a:off x="531845" y="3834882"/>
            <a:ext cx="11007011" cy="1987420"/>
          </a:xfrm>
          <a:prstGeom prst="rect">
            <a:avLst/>
          </a:prstGeom>
          <a:solidFill>
            <a:srgbClr val="0A0096"/>
          </a:solidFill>
          <a:ln>
            <a:noFill/>
          </a:ln>
        </p:spPr>
        <p:txBody>
          <a:bodyPr spcFirstLastPara="1" wrap="square" lIns="121900" tIns="121900" rIns="121900" bIns="121900" anchor="ctr" anchorCtr="0">
            <a:noAutofit/>
          </a:bodyPr>
          <a:lstStyle/>
          <a:p>
            <a:endParaRPr lang="en" sz="2000" dirty="0">
              <a:solidFill>
                <a:schemeClr val="bg1"/>
              </a:solidFill>
              <a:latin typeface="Barlow Light"/>
              <a:ea typeface="Barlow Light"/>
              <a:cs typeface="Barlow Light"/>
              <a:sym typeface="Barlow Light"/>
            </a:endParaRPr>
          </a:p>
          <a:p>
            <a:endParaRPr lang="en" sz="2000" dirty="0">
              <a:solidFill>
                <a:schemeClr val="bg1"/>
              </a:solidFill>
              <a:latin typeface="Barlow Light"/>
              <a:ea typeface="Barlow Light"/>
              <a:cs typeface="Barlow Light"/>
              <a:sym typeface="Barlow Light"/>
            </a:endParaRPr>
          </a:p>
          <a:p>
            <a:r>
              <a:rPr lang="en" sz="2000" dirty="0">
                <a:solidFill>
                  <a:schemeClr val="bg1"/>
                </a:solidFill>
                <a:latin typeface="Barlow Light"/>
                <a:ea typeface="Barlow Light"/>
                <a:cs typeface="Barlow Light"/>
                <a:sym typeface="Barlow Light"/>
              </a:rPr>
              <a:t>Liste des demandes par structures éligibles :</a:t>
            </a:r>
          </a:p>
          <a:p>
            <a:r>
              <a:rPr lang="en" sz="2000" dirty="0">
                <a:solidFill>
                  <a:schemeClr val="bg1"/>
                </a:solidFill>
                <a:latin typeface="Barlow Light"/>
                <a:ea typeface="Barlow Light"/>
                <a:cs typeface="Barlow Light"/>
                <a:sym typeface="Barlow Light"/>
              </a:rPr>
              <a:t>Union Judo BRIVE CL </a:t>
            </a:r>
            <a:r>
              <a:rPr lang="en" sz="1400" dirty="0">
                <a:solidFill>
                  <a:schemeClr val="bg1"/>
                </a:solidFill>
                <a:latin typeface="Barlow Light"/>
                <a:ea typeface="Barlow Light"/>
                <a:cs typeface="Barlow Light"/>
                <a:sym typeface="Barlow Light"/>
              </a:rPr>
              <a:t>1000 dojos</a:t>
            </a:r>
            <a:r>
              <a:rPr lang="en" sz="2000" dirty="0">
                <a:solidFill>
                  <a:schemeClr val="bg1"/>
                </a:solidFill>
                <a:latin typeface="Barlow Light"/>
                <a:ea typeface="Barlow Light"/>
                <a:cs typeface="Barlow Light"/>
                <a:sym typeface="Barlow Light"/>
              </a:rPr>
              <a:t>, Dojo BEGLAIS </a:t>
            </a:r>
            <a:r>
              <a:rPr lang="en" sz="1400" dirty="0">
                <a:solidFill>
                  <a:schemeClr val="bg1"/>
                </a:solidFill>
                <a:latin typeface="Barlow Light"/>
                <a:ea typeface="Barlow Light"/>
                <a:cs typeface="Barlow Light"/>
                <a:sym typeface="Barlow Light"/>
              </a:rPr>
              <a:t>sport/santé </a:t>
            </a:r>
            <a:r>
              <a:rPr lang="en" sz="2000" dirty="0">
                <a:solidFill>
                  <a:schemeClr val="bg1"/>
                </a:solidFill>
                <a:latin typeface="Barlow Light"/>
                <a:ea typeface="Barlow Light"/>
                <a:cs typeface="Barlow Light"/>
                <a:sym typeface="Barlow Light"/>
              </a:rPr>
              <a:t>et </a:t>
            </a:r>
            <a:r>
              <a:rPr lang="en" sz="1400" dirty="0">
                <a:solidFill>
                  <a:schemeClr val="bg1"/>
                </a:solidFill>
                <a:latin typeface="Barlow Light"/>
                <a:ea typeface="Barlow Light"/>
                <a:cs typeface="Barlow Light"/>
                <a:sym typeface="Barlow Light"/>
              </a:rPr>
              <a:t>Dojobus</a:t>
            </a:r>
            <a:r>
              <a:rPr lang="en" sz="2000" dirty="0">
                <a:solidFill>
                  <a:schemeClr val="bg1"/>
                </a:solidFill>
                <a:latin typeface="Barlow Light"/>
                <a:ea typeface="Barlow Light"/>
                <a:cs typeface="Barlow Light"/>
                <a:sym typeface="Barlow Light"/>
              </a:rPr>
              <a:t>, AS SAINT MEDARD en JALLES </a:t>
            </a:r>
            <a:r>
              <a:rPr lang="en" sz="1400" dirty="0">
                <a:solidFill>
                  <a:schemeClr val="bg1"/>
                </a:solidFill>
                <a:latin typeface="Barlow Light"/>
                <a:ea typeface="Barlow Light"/>
                <a:cs typeface="Barlow Light"/>
                <a:sym typeface="Barlow Light"/>
              </a:rPr>
              <a:t>éveil</a:t>
            </a:r>
            <a:r>
              <a:rPr lang="en" sz="2000" dirty="0">
                <a:solidFill>
                  <a:schemeClr val="bg1"/>
                </a:solidFill>
                <a:latin typeface="Barlow Light"/>
                <a:ea typeface="Barlow Light"/>
                <a:cs typeface="Barlow Light"/>
                <a:sym typeface="Barlow Light"/>
              </a:rPr>
              <a:t> et </a:t>
            </a:r>
            <a:r>
              <a:rPr lang="en" sz="1400" dirty="0">
                <a:solidFill>
                  <a:schemeClr val="bg1"/>
                </a:solidFill>
                <a:latin typeface="Barlow Light"/>
                <a:ea typeface="Barlow Light"/>
                <a:cs typeface="Barlow Light"/>
                <a:sym typeface="Barlow Light"/>
              </a:rPr>
              <a:t>self-défense</a:t>
            </a:r>
            <a:r>
              <a:rPr lang="en" sz="2000" dirty="0">
                <a:solidFill>
                  <a:schemeClr val="bg1"/>
                </a:solidFill>
                <a:latin typeface="Barlow Light"/>
                <a:ea typeface="Barlow Light"/>
                <a:cs typeface="Barlow Light"/>
                <a:sym typeface="Barlow Light"/>
              </a:rPr>
              <a:t>, US DACQUOISE </a:t>
            </a:r>
            <a:r>
              <a:rPr lang="en" sz="1400" dirty="0">
                <a:solidFill>
                  <a:schemeClr val="bg1"/>
                </a:solidFill>
                <a:latin typeface="Barlow Light"/>
                <a:sym typeface="Barlow Light"/>
              </a:rPr>
              <a:t>féminines,</a:t>
            </a:r>
            <a:r>
              <a:rPr lang="en" sz="2000" dirty="0">
                <a:solidFill>
                  <a:schemeClr val="bg1"/>
                </a:solidFill>
                <a:latin typeface="Barlow Light"/>
                <a:ea typeface="Barlow Light"/>
                <a:cs typeface="Barlow Light"/>
                <a:sym typeface="Barlow Light"/>
              </a:rPr>
              <a:t> Alliance Judo LIMOGES </a:t>
            </a:r>
            <a:r>
              <a:rPr lang="en" sz="1400" dirty="0">
                <a:solidFill>
                  <a:schemeClr val="bg1"/>
                </a:solidFill>
                <a:latin typeface="Barlow Light"/>
                <a:ea typeface="Barlow Light"/>
                <a:cs typeface="Barlow Light"/>
                <a:sym typeface="Barlow Light"/>
              </a:rPr>
              <a:t>1000 dojos</a:t>
            </a:r>
            <a:r>
              <a:rPr lang="en" sz="2000" dirty="0">
                <a:solidFill>
                  <a:schemeClr val="bg1"/>
                </a:solidFill>
                <a:latin typeface="Barlow Light"/>
                <a:ea typeface="Barlow Light"/>
                <a:cs typeface="Barlow Light"/>
                <a:sym typeface="Barlow Light"/>
              </a:rPr>
              <a:t>, JA ISLE BOSMIE </a:t>
            </a:r>
            <a:r>
              <a:rPr lang="en" sz="1400" dirty="0">
                <a:solidFill>
                  <a:schemeClr val="bg1"/>
                </a:solidFill>
                <a:latin typeface="Barlow Light"/>
                <a:ea typeface="Barlow Light"/>
                <a:cs typeface="Barlow Light"/>
                <a:sym typeface="Barlow Light"/>
              </a:rPr>
              <a:t>féminines</a:t>
            </a:r>
            <a:r>
              <a:rPr lang="en" sz="2000" dirty="0">
                <a:solidFill>
                  <a:schemeClr val="bg1"/>
                </a:solidFill>
                <a:latin typeface="Barlow Light"/>
                <a:ea typeface="Barlow Light"/>
                <a:cs typeface="Barlow Light"/>
                <a:sym typeface="Barlow Light"/>
              </a:rPr>
              <a:t>, AS SAINT JUNIEN </a:t>
            </a:r>
            <a:r>
              <a:rPr lang="en" sz="1400" dirty="0">
                <a:solidFill>
                  <a:schemeClr val="bg1"/>
                </a:solidFill>
                <a:latin typeface="Barlow Light"/>
                <a:ea typeface="Barlow Light"/>
                <a:cs typeface="Barlow Light"/>
                <a:sym typeface="Barlow Light"/>
              </a:rPr>
              <a:t>1000 dojos</a:t>
            </a:r>
            <a:r>
              <a:rPr lang="en" sz="2000" dirty="0">
                <a:solidFill>
                  <a:schemeClr val="bg1"/>
                </a:solidFill>
                <a:latin typeface="Barlow Light"/>
                <a:ea typeface="Barlow Light"/>
                <a:cs typeface="Barlow Light"/>
                <a:sym typeface="Barlow Light"/>
              </a:rPr>
              <a:t>.</a:t>
            </a:r>
          </a:p>
          <a:p>
            <a:r>
              <a:rPr lang="en" i="1" dirty="0">
                <a:solidFill>
                  <a:schemeClr val="bg1"/>
                </a:solidFill>
                <a:latin typeface="Barlow Light"/>
                <a:ea typeface="Barlow Light"/>
                <a:cs typeface="Barlow Light"/>
                <a:sym typeface="Barlow Light"/>
              </a:rPr>
              <a:t>Les structures éligibles n’ont pas besoin de candidater au FDT 2025 : leurs dossiers CERFA du PSF 2025 seront directement transmis à la cellule d’instruction FDT.</a:t>
            </a:r>
          </a:p>
          <a:p>
            <a:endParaRPr lang="en" sz="2000" dirty="0">
              <a:solidFill>
                <a:schemeClr val="bg1"/>
              </a:solidFill>
              <a:latin typeface="Barlow Light"/>
              <a:ea typeface="Barlow Light"/>
              <a:cs typeface="Barlow Light"/>
              <a:sym typeface="Barlow Light"/>
            </a:endParaRPr>
          </a:p>
          <a:p>
            <a:pPr algn="ctr"/>
            <a:endParaRPr sz="2000" dirty="0">
              <a:solidFill>
                <a:schemeClr val="bg1"/>
              </a:solidFill>
              <a:latin typeface="Barlow Light"/>
              <a:ea typeface="Barlow Light"/>
              <a:cs typeface="Barlow Light"/>
              <a:sym typeface="Barlow Light"/>
            </a:endParaRPr>
          </a:p>
        </p:txBody>
      </p:sp>
      <p:sp>
        <p:nvSpPr>
          <p:cNvPr id="3" name="Google Shape;300;p24">
            <a:extLst>
              <a:ext uri="{FF2B5EF4-FFF2-40B4-BE49-F238E27FC236}">
                <a16:creationId xmlns:a16="http://schemas.microsoft.com/office/drawing/2014/main" id="{61537318-341D-8BF8-3FE4-95782B46B331}"/>
              </a:ext>
            </a:extLst>
          </p:cNvPr>
          <p:cNvSpPr/>
          <p:nvPr/>
        </p:nvSpPr>
        <p:spPr>
          <a:xfrm>
            <a:off x="2043405" y="5894351"/>
            <a:ext cx="7641772" cy="884344"/>
          </a:xfrm>
          <a:prstGeom prst="rect">
            <a:avLst/>
          </a:prstGeom>
          <a:solidFill>
            <a:srgbClr val="0A0096"/>
          </a:solidFill>
          <a:ln>
            <a:noFill/>
          </a:ln>
        </p:spPr>
        <p:txBody>
          <a:bodyPr spcFirstLastPara="1" wrap="square" lIns="121900" tIns="121900" rIns="121900" bIns="121900" anchor="ctr" anchorCtr="0">
            <a:noAutofit/>
          </a:bodyPr>
          <a:lstStyle/>
          <a:p>
            <a:endParaRPr lang="en" sz="2000" dirty="0">
              <a:solidFill>
                <a:schemeClr val="bg1"/>
              </a:solidFill>
              <a:latin typeface="Barlow Light"/>
              <a:ea typeface="Barlow Light"/>
              <a:cs typeface="Barlow Light"/>
              <a:sym typeface="Barlow Light"/>
            </a:endParaRPr>
          </a:p>
          <a:p>
            <a:pPr algn="ctr"/>
            <a:r>
              <a:rPr lang="fr-FR" sz="2400" b="1" dirty="0">
                <a:solidFill>
                  <a:schemeClr val="bg1"/>
                </a:solidFill>
                <a:latin typeface="Barlow Light"/>
                <a:ea typeface="Barlow Light"/>
                <a:cs typeface="Barlow Light"/>
                <a:sym typeface="Barlow Light"/>
              </a:rPr>
              <a:t>Les autres structures doivent reformuler toute autre demande par le d</a:t>
            </a:r>
            <a:r>
              <a:rPr lang="en" sz="2400" b="1" dirty="0">
                <a:solidFill>
                  <a:schemeClr val="bg1"/>
                </a:solidFill>
                <a:latin typeface="Barlow Light"/>
                <a:ea typeface="Barlow Light"/>
                <a:cs typeface="Barlow Light"/>
                <a:sym typeface="Barlow Light"/>
              </a:rPr>
              <a:t>ossier type FDT NA 2025</a:t>
            </a:r>
          </a:p>
          <a:p>
            <a:pPr algn="ctr"/>
            <a:endParaRPr sz="2000" dirty="0">
              <a:solidFill>
                <a:schemeClr val="bg1"/>
              </a:solidFill>
              <a:latin typeface="Barlow Light"/>
              <a:ea typeface="Barlow Light"/>
              <a:cs typeface="Barlow Light"/>
              <a:sym typeface="Barlow Light"/>
            </a:endParaRPr>
          </a:p>
        </p:txBody>
      </p:sp>
    </p:spTree>
    <p:extLst>
      <p:ext uri="{BB962C8B-B14F-4D97-AF65-F5344CB8AC3E}">
        <p14:creationId xmlns:p14="http://schemas.microsoft.com/office/powerpoint/2010/main" val="4020472824"/>
      </p:ext>
    </p:extLst>
  </p:cSld>
  <p:clrMapOvr>
    <a:masterClrMapping/>
  </p:clrMapOvr>
  <p:transition spd="med">
    <p:pul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E33C08-7E97-849E-11D4-6C2595BB880D}"/>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2782DDA0-2C1B-CB18-EDEC-7130A5335F09}"/>
              </a:ext>
            </a:extLst>
          </p:cNvPr>
          <p:cNvSpPr>
            <a:spLocks noGrp="1"/>
          </p:cNvSpPr>
          <p:nvPr>
            <p:ph type="title"/>
          </p:nvPr>
        </p:nvSpPr>
        <p:spPr>
          <a:xfrm>
            <a:off x="1092290" y="195943"/>
            <a:ext cx="8783438" cy="1637523"/>
          </a:xfrm>
        </p:spPr>
        <p:txBody>
          <a:bodyPr/>
          <a:lstStyle/>
          <a:p>
            <a:r>
              <a:rPr lang="fr-FR" dirty="0"/>
              <a:t/>
            </a:r>
            <a:br>
              <a:rPr lang="fr-FR" dirty="0"/>
            </a:br>
            <a:r>
              <a:rPr lang="fr-FR" dirty="0"/>
              <a:t>Action éligible n° 6 : </a:t>
            </a:r>
            <a:br>
              <a:rPr lang="fr-FR" dirty="0"/>
            </a:br>
            <a:r>
              <a:rPr lang="fr-FR" sz="3600" b="0" i="1" dirty="0"/>
              <a:t>Projets territoriaux de développement</a:t>
            </a:r>
            <a:br>
              <a:rPr lang="fr-FR" sz="3600" b="0" i="1" dirty="0"/>
            </a:br>
            <a:r>
              <a:rPr lang="fr-FR" sz="3600" b="0" i="1" dirty="0"/>
              <a:t>Uniquement pour les OTD</a:t>
            </a:r>
          </a:p>
        </p:txBody>
      </p:sp>
      <p:sp>
        <p:nvSpPr>
          <p:cNvPr id="5" name="Google Shape;300;p24">
            <a:extLst>
              <a:ext uri="{FF2B5EF4-FFF2-40B4-BE49-F238E27FC236}">
                <a16:creationId xmlns:a16="http://schemas.microsoft.com/office/drawing/2014/main" id="{03B05091-E249-5CB4-BC16-D7EB50210AC0}"/>
              </a:ext>
            </a:extLst>
          </p:cNvPr>
          <p:cNvSpPr/>
          <p:nvPr/>
        </p:nvSpPr>
        <p:spPr>
          <a:xfrm>
            <a:off x="6094443" y="1980146"/>
            <a:ext cx="1296955" cy="577732"/>
          </a:xfrm>
          <a:prstGeom prst="rect">
            <a:avLst/>
          </a:prstGeom>
          <a:solidFill>
            <a:srgbClr val="0A0096"/>
          </a:solidFill>
          <a:ln>
            <a:noFill/>
          </a:ln>
        </p:spPr>
        <p:txBody>
          <a:bodyPr spcFirstLastPara="1" wrap="square" lIns="121900" tIns="121900" rIns="121900" bIns="121900" anchor="ctr" anchorCtr="0">
            <a:noAutofit/>
          </a:bodyPr>
          <a:lstStyle/>
          <a:p>
            <a:endParaRPr lang="en" sz="2000" dirty="0">
              <a:solidFill>
                <a:schemeClr val="bg1"/>
              </a:solidFill>
              <a:latin typeface="Barlow Light"/>
              <a:ea typeface="Barlow Light"/>
              <a:cs typeface="Barlow Light"/>
              <a:sym typeface="Barlow Light"/>
            </a:endParaRPr>
          </a:p>
          <a:p>
            <a:r>
              <a:rPr lang="en" sz="2000" dirty="0">
                <a:solidFill>
                  <a:schemeClr val="bg1"/>
                </a:solidFill>
                <a:latin typeface="Barlow Light"/>
                <a:ea typeface="Barlow Light"/>
                <a:cs typeface="Barlow Light"/>
                <a:sym typeface="Barlow Light"/>
              </a:rPr>
              <a:t>COMITES</a:t>
            </a:r>
          </a:p>
          <a:p>
            <a:pPr algn="ctr"/>
            <a:endParaRPr sz="2000" dirty="0">
              <a:solidFill>
                <a:schemeClr val="bg1"/>
              </a:solidFill>
              <a:latin typeface="Barlow Light"/>
              <a:ea typeface="Barlow Light"/>
              <a:cs typeface="Barlow Light"/>
              <a:sym typeface="Barlow Light"/>
            </a:endParaRPr>
          </a:p>
        </p:txBody>
      </p:sp>
      <p:sp>
        <p:nvSpPr>
          <p:cNvPr id="8" name="Google Shape;300;p24">
            <a:extLst>
              <a:ext uri="{FF2B5EF4-FFF2-40B4-BE49-F238E27FC236}">
                <a16:creationId xmlns:a16="http://schemas.microsoft.com/office/drawing/2014/main" id="{41224A4B-C752-05A4-EBFD-A56F0156EDDD}"/>
              </a:ext>
            </a:extLst>
          </p:cNvPr>
          <p:cNvSpPr/>
          <p:nvPr/>
        </p:nvSpPr>
        <p:spPr>
          <a:xfrm>
            <a:off x="6096000" y="2748511"/>
            <a:ext cx="4767941" cy="1073020"/>
          </a:xfrm>
          <a:prstGeom prst="rect">
            <a:avLst/>
          </a:prstGeom>
          <a:solidFill>
            <a:srgbClr val="0A0096"/>
          </a:solidFill>
          <a:ln>
            <a:noFill/>
          </a:ln>
        </p:spPr>
        <p:txBody>
          <a:bodyPr spcFirstLastPara="1" wrap="square" lIns="121900" tIns="121900" rIns="121900" bIns="121900" anchor="ctr" anchorCtr="0">
            <a:noAutofit/>
          </a:bodyPr>
          <a:lstStyle/>
          <a:p>
            <a:endParaRPr lang="en" sz="2000" dirty="0">
              <a:solidFill>
                <a:schemeClr val="bg1"/>
              </a:solidFill>
              <a:latin typeface="Barlow Light"/>
              <a:ea typeface="Barlow Light"/>
              <a:cs typeface="Barlow Light"/>
              <a:sym typeface="Barlow Light"/>
            </a:endParaRPr>
          </a:p>
          <a:p>
            <a:endParaRPr lang="en" sz="2000" dirty="0">
              <a:solidFill>
                <a:schemeClr val="bg1"/>
              </a:solidFill>
              <a:latin typeface="Barlow Light"/>
              <a:ea typeface="Barlow Light"/>
              <a:cs typeface="Barlow Light"/>
              <a:sym typeface="Barlow Light"/>
            </a:endParaRPr>
          </a:p>
          <a:p>
            <a:r>
              <a:rPr lang="en" sz="2000" dirty="0">
                <a:solidFill>
                  <a:schemeClr val="bg1"/>
                </a:solidFill>
                <a:latin typeface="Barlow Light"/>
                <a:ea typeface="Barlow Light"/>
                <a:cs typeface="Barlow Light"/>
                <a:sym typeface="Barlow Light"/>
              </a:rPr>
              <a:t>Alignement sur les projets classiques :</a:t>
            </a:r>
          </a:p>
          <a:p>
            <a:r>
              <a:rPr lang="en" sz="2000" dirty="0">
                <a:solidFill>
                  <a:schemeClr val="bg1"/>
                </a:solidFill>
                <a:latin typeface="Barlow Light"/>
                <a:ea typeface="Barlow Light"/>
                <a:cs typeface="Barlow Light"/>
                <a:sym typeface="Wingdings" panose="05000000000000000000" pitchFamily="2" charset="2"/>
              </a:rPr>
              <a:t> </a:t>
            </a:r>
            <a:r>
              <a:rPr lang="en" sz="2000" dirty="0">
                <a:solidFill>
                  <a:schemeClr val="bg1"/>
                </a:solidFill>
                <a:latin typeface="Barlow Light"/>
                <a:ea typeface="Barlow Light"/>
                <a:cs typeface="Barlow Light"/>
                <a:sym typeface="Barlow Light"/>
              </a:rPr>
              <a:t>Augmentation du nombre des licences</a:t>
            </a:r>
          </a:p>
          <a:p>
            <a:r>
              <a:rPr lang="en" sz="2000" dirty="0">
                <a:solidFill>
                  <a:schemeClr val="bg1"/>
                </a:solidFill>
                <a:latin typeface="Barlow Light"/>
                <a:ea typeface="Barlow Light"/>
                <a:cs typeface="Barlow Light"/>
                <a:sym typeface="Wingdings" panose="05000000000000000000" pitchFamily="2" charset="2"/>
              </a:rPr>
              <a:t> </a:t>
            </a:r>
            <a:r>
              <a:rPr lang="en" sz="2000" dirty="0">
                <a:solidFill>
                  <a:schemeClr val="bg1"/>
                </a:solidFill>
                <a:latin typeface="Barlow Light"/>
                <a:ea typeface="Barlow Light"/>
                <a:cs typeface="Barlow Light"/>
                <a:sym typeface="Barlow Light"/>
              </a:rPr>
              <a:t>Professionnalisation de l’encadrement</a:t>
            </a:r>
          </a:p>
          <a:p>
            <a:endParaRPr lang="en" sz="2000" dirty="0">
              <a:solidFill>
                <a:schemeClr val="bg1"/>
              </a:solidFill>
              <a:latin typeface="Barlow Light"/>
              <a:ea typeface="Barlow Light"/>
              <a:cs typeface="Barlow Light"/>
              <a:sym typeface="Barlow Light"/>
            </a:endParaRPr>
          </a:p>
          <a:p>
            <a:pPr algn="ctr"/>
            <a:endParaRPr sz="2000" dirty="0">
              <a:solidFill>
                <a:schemeClr val="bg1"/>
              </a:solidFill>
              <a:latin typeface="Barlow Light"/>
              <a:ea typeface="Barlow Light"/>
              <a:cs typeface="Barlow Light"/>
              <a:sym typeface="Barlow Light"/>
            </a:endParaRPr>
          </a:p>
        </p:txBody>
      </p:sp>
      <p:sp>
        <p:nvSpPr>
          <p:cNvPr id="3" name="Google Shape;300;p24">
            <a:extLst>
              <a:ext uri="{FF2B5EF4-FFF2-40B4-BE49-F238E27FC236}">
                <a16:creationId xmlns:a16="http://schemas.microsoft.com/office/drawing/2014/main" id="{E7153BAA-027D-7095-6FDB-309FC2F7EAE9}"/>
              </a:ext>
            </a:extLst>
          </p:cNvPr>
          <p:cNvSpPr/>
          <p:nvPr/>
        </p:nvSpPr>
        <p:spPr>
          <a:xfrm>
            <a:off x="6096000" y="4012164"/>
            <a:ext cx="5417975" cy="2519265"/>
          </a:xfrm>
          <a:prstGeom prst="rect">
            <a:avLst/>
          </a:prstGeom>
          <a:solidFill>
            <a:srgbClr val="0A0096"/>
          </a:solidFill>
          <a:ln>
            <a:noFill/>
          </a:ln>
        </p:spPr>
        <p:txBody>
          <a:bodyPr spcFirstLastPara="1" wrap="square" lIns="121900" tIns="121900" rIns="121900" bIns="121900" anchor="ctr" anchorCtr="0">
            <a:noAutofit/>
          </a:bodyPr>
          <a:lstStyle/>
          <a:p>
            <a:endParaRPr lang="en" sz="2000" dirty="0">
              <a:solidFill>
                <a:schemeClr val="bg1"/>
              </a:solidFill>
              <a:latin typeface="Barlow Light"/>
              <a:ea typeface="Barlow Light"/>
              <a:cs typeface="Barlow Light"/>
              <a:sym typeface="Barlow Light"/>
            </a:endParaRPr>
          </a:p>
          <a:p>
            <a:pPr algn="ctr"/>
            <a:r>
              <a:rPr lang="fr-FR" sz="2000" dirty="0">
                <a:solidFill>
                  <a:schemeClr val="bg1"/>
                </a:solidFill>
                <a:latin typeface="Barlow Light"/>
                <a:ea typeface="Barlow Light"/>
                <a:cs typeface="Barlow Light"/>
                <a:sym typeface="Barlow Light"/>
              </a:rPr>
              <a:t>Dossier type PARA JUDO TOUR</a:t>
            </a:r>
          </a:p>
          <a:p>
            <a:pPr algn="ctr"/>
            <a:r>
              <a:rPr lang="fr-FR" sz="2000" dirty="0">
                <a:solidFill>
                  <a:schemeClr val="bg1"/>
                </a:solidFill>
                <a:latin typeface="Barlow Light"/>
                <a:ea typeface="Barlow Light"/>
                <a:cs typeface="Barlow Light"/>
                <a:sym typeface="Barlow Light"/>
              </a:rPr>
              <a:t>Accueil d’une action Para Judo : animation technique ou sportive Handi-Valides, Para Judo, JPSH, judo adapté, promotion avec un champion etc.</a:t>
            </a:r>
          </a:p>
          <a:p>
            <a:pPr algn="ctr"/>
            <a:r>
              <a:rPr lang="fr-FR" sz="2000" dirty="0">
                <a:solidFill>
                  <a:schemeClr val="bg1"/>
                </a:solidFill>
                <a:latin typeface="Barlow Light"/>
                <a:ea typeface="Barlow Light"/>
                <a:cs typeface="Barlow Light"/>
                <a:sym typeface="Barlow Light"/>
              </a:rPr>
              <a:t>Quota : 2 actions ou sites par zone</a:t>
            </a:r>
          </a:p>
          <a:p>
            <a:pPr algn="ctr"/>
            <a:r>
              <a:rPr lang="fr-FR" sz="2000" dirty="0">
                <a:solidFill>
                  <a:schemeClr val="bg1"/>
                </a:solidFill>
                <a:latin typeface="Barlow Light"/>
                <a:ea typeface="Barlow Light"/>
                <a:cs typeface="Barlow Light"/>
                <a:sym typeface="Barlow Light"/>
              </a:rPr>
              <a:t>Total de 8 actions territoriales</a:t>
            </a:r>
            <a:endParaRPr lang="en" sz="2000" dirty="0">
              <a:solidFill>
                <a:schemeClr val="bg1"/>
              </a:solidFill>
              <a:latin typeface="Barlow Light"/>
              <a:ea typeface="Barlow Light"/>
              <a:cs typeface="Barlow Light"/>
              <a:sym typeface="Barlow Light"/>
            </a:endParaRPr>
          </a:p>
          <a:p>
            <a:pPr algn="ctr"/>
            <a:endParaRPr sz="2000" dirty="0">
              <a:solidFill>
                <a:schemeClr val="bg1"/>
              </a:solidFill>
              <a:latin typeface="Barlow Light"/>
              <a:ea typeface="Barlow Light"/>
              <a:cs typeface="Barlow Light"/>
              <a:sym typeface="Barlow Light"/>
            </a:endParaRPr>
          </a:p>
        </p:txBody>
      </p:sp>
      <p:sp>
        <p:nvSpPr>
          <p:cNvPr id="4" name="Google Shape;299;p24">
            <a:extLst>
              <a:ext uri="{FF2B5EF4-FFF2-40B4-BE49-F238E27FC236}">
                <a16:creationId xmlns:a16="http://schemas.microsoft.com/office/drawing/2014/main" id="{1569349F-A3E9-DE56-2EDF-B0C4ED72C6E2}"/>
              </a:ext>
            </a:extLst>
          </p:cNvPr>
          <p:cNvSpPr/>
          <p:nvPr/>
        </p:nvSpPr>
        <p:spPr>
          <a:xfrm>
            <a:off x="354564" y="2002122"/>
            <a:ext cx="1548882" cy="577732"/>
          </a:xfrm>
          <a:prstGeom prst="rect">
            <a:avLst/>
          </a:prstGeom>
          <a:solidFill>
            <a:srgbClr val="B02C20"/>
          </a:solidFill>
          <a:ln>
            <a:noFill/>
          </a:ln>
          <a:effectLst>
            <a:outerShdw blurRad="71438" dist="28575" dir="2700000" algn="bl" rotWithShape="0">
              <a:srgbClr val="000000">
                <a:alpha val="17000"/>
              </a:srgbClr>
            </a:outerShdw>
          </a:effectLst>
        </p:spPr>
        <p:txBody>
          <a:bodyPr spcFirstLastPara="1" wrap="square" lIns="121900" tIns="121900" rIns="121900" bIns="121900" anchor="ctr" anchorCtr="0">
            <a:noAutofit/>
          </a:bodyPr>
          <a:lstStyle/>
          <a:p>
            <a:pPr algn="ctr"/>
            <a:r>
              <a:rPr lang="fr-FR" sz="2000" dirty="0">
                <a:solidFill>
                  <a:srgbClr val="FFFFFF"/>
                </a:solidFill>
                <a:latin typeface="Barlow Light"/>
              </a:rPr>
              <a:t>LIGUE</a:t>
            </a:r>
            <a:endParaRPr sz="2000" dirty="0">
              <a:solidFill>
                <a:srgbClr val="FFFFFF"/>
              </a:solidFill>
              <a:latin typeface="Barlow Light"/>
            </a:endParaRPr>
          </a:p>
        </p:txBody>
      </p:sp>
      <p:sp>
        <p:nvSpPr>
          <p:cNvPr id="6" name="Google Shape;299;p24">
            <a:extLst>
              <a:ext uri="{FF2B5EF4-FFF2-40B4-BE49-F238E27FC236}">
                <a16:creationId xmlns:a16="http://schemas.microsoft.com/office/drawing/2014/main" id="{91482ED3-C91D-4492-52C9-6F5BD2FCEDFE}"/>
              </a:ext>
            </a:extLst>
          </p:cNvPr>
          <p:cNvSpPr/>
          <p:nvPr/>
        </p:nvSpPr>
        <p:spPr>
          <a:xfrm>
            <a:off x="354563" y="5063209"/>
            <a:ext cx="5505059" cy="1794791"/>
          </a:xfrm>
          <a:prstGeom prst="rect">
            <a:avLst/>
          </a:prstGeom>
          <a:solidFill>
            <a:srgbClr val="B02C20"/>
          </a:solidFill>
          <a:ln>
            <a:noFill/>
          </a:ln>
          <a:effectLst>
            <a:outerShdw blurRad="71438" dist="28575" dir="2700000" algn="bl" rotWithShape="0">
              <a:srgbClr val="000000">
                <a:alpha val="17000"/>
              </a:srgbClr>
            </a:outerShdw>
          </a:effectLst>
        </p:spPr>
        <p:txBody>
          <a:bodyPr spcFirstLastPara="1" wrap="square" lIns="121900" tIns="121900" rIns="121900" bIns="121900" anchor="ctr" anchorCtr="0">
            <a:noAutofit/>
          </a:bodyPr>
          <a:lstStyle/>
          <a:p>
            <a:pPr algn="ctr"/>
            <a:endParaRPr lang="fr-FR" sz="2000" dirty="0">
              <a:solidFill>
                <a:srgbClr val="FFFFFF"/>
              </a:solidFill>
              <a:latin typeface="Barlow Light"/>
            </a:endParaRPr>
          </a:p>
          <a:p>
            <a:pPr algn="ctr"/>
            <a:r>
              <a:rPr lang="fr-FR" sz="2000" dirty="0">
                <a:solidFill>
                  <a:srgbClr val="FFFFFF"/>
                </a:solidFill>
                <a:latin typeface="Barlow Light"/>
              </a:rPr>
              <a:t>Accompagnement de la formation des sportifs du PPF en tant que futurs enseignants</a:t>
            </a:r>
          </a:p>
          <a:p>
            <a:pPr algn="ctr"/>
            <a:r>
              <a:rPr lang="fr-FR" sz="2000" dirty="0">
                <a:solidFill>
                  <a:srgbClr val="FFFFFF"/>
                </a:solidFill>
                <a:latin typeface="Barlow Light"/>
              </a:rPr>
              <a:t>Dossier type associé au plan de développement du club </a:t>
            </a:r>
          </a:p>
          <a:p>
            <a:pPr algn="ctr"/>
            <a:r>
              <a:rPr lang="fr-FR" sz="2000" dirty="0">
                <a:solidFill>
                  <a:srgbClr val="FFFFFF"/>
                </a:solidFill>
                <a:latin typeface="Barlow Light"/>
              </a:rPr>
              <a:t>Quota : 4 sportifs par structure</a:t>
            </a:r>
          </a:p>
          <a:p>
            <a:pPr algn="ctr"/>
            <a:r>
              <a:rPr lang="fr-FR" sz="2000" dirty="0">
                <a:solidFill>
                  <a:srgbClr val="FFFFFF"/>
                </a:solidFill>
                <a:latin typeface="Barlow Light"/>
              </a:rPr>
              <a:t>Total de 20 sportifs</a:t>
            </a:r>
          </a:p>
          <a:p>
            <a:pPr algn="ctr"/>
            <a:endParaRPr sz="2000" dirty="0">
              <a:solidFill>
                <a:srgbClr val="FFFFFF"/>
              </a:solidFill>
              <a:latin typeface="Barlow Light"/>
            </a:endParaRPr>
          </a:p>
        </p:txBody>
      </p:sp>
      <p:sp>
        <p:nvSpPr>
          <p:cNvPr id="7" name="Google Shape;299;p24">
            <a:extLst>
              <a:ext uri="{FF2B5EF4-FFF2-40B4-BE49-F238E27FC236}">
                <a16:creationId xmlns:a16="http://schemas.microsoft.com/office/drawing/2014/main" id="{CCDA69A2-1528-D0BE-8245-68790DCC2C15}"/>
              </a:ext>
            </a:extLst>
          </p:cNvPr>
          <p:cNvSpPr/>
          <p:nvPr/>
        </p:nvSpPr>
        <p:spPr>
          <a:xfrm>
            <a:off x="354564" y="2693040"/>
            <a:ext cx="5505060" cy="2256982"/>
          </a:xfrm>
          <a:prstGeom prst="rect">
            <a:avLst/>
          </a:prstGeom>
          <a:solidFill>
            <a:srgbClr val="B02C20"/>
          </a:solidFill>
          <a:ln>
            <a:noFill/>
          </a:ln>
          <a:effectLst>
            <a:outerShdw blurRad="71438" dist="28575" dir="2700000" algn="bl" rotWithShape="0">
              <a:srgbClr val="000000">
                <a:alpha val="17000"/>
              </a:srgbClr>
            </a:outerShdw>
          </a:effectLst>
        </p:spPr>
        <p:txBody>
          <a:bodyPr spcFirstLastPara="1" wrap="square" lIns="121900" tIns="121900" rIns="121900" bIns="121900" anchor="ctr" anchorCtr="0">
            <a:noAutofit/>
          </a:bodyPr>
          <a:lstStyle/>
          <a:p>
            <a:pPr algn="ctr"/>
            <a:endParaRPr lang="fr-FR" sz="2000" dirty="0">
              <a:solidFill>
                <a:srgbClr val="FFFFFF"/>
              </a:solidFill>
              <a:latin typeface="Barlow Light"/>
            </a:endParaRPr>
          </a:p>
          <a:p>
            <a:pPr algn="ctr"/>
            <a:r>
              <a:rPr lang="fr-FR" sz="2000" dirty="0">
                <a:solidFill>
                  <a:srgbClr val="FFFFFF"/>
                </a:solidFill>
                <a:latin typeface="Barlow Light"/>
              </a:rPr>
              <a:t>Jujitsu et Para Jujitsu : plateforme technique, animation, promotion avec un champion… Jujitsu progression technique et grades, self-défense, contact, combat, duo, JJB, etc.</a:t>
            </a:r>
          </a:p>
          <a:p>
            <a:pPr algn="ctr"/>
            <a:r>
              <a:rPr lang="fr-FR" sz="2000" dirty="0">
                <a:solidFill>
                  <a:srgbClr val="FFFFFF"/>
                </a:solidFill>
                <a:latin typeface="Barlow Light"/>
              </a:rPr>
              <a:t>Quota : 2 actions ou sites par zone</a:t>
            </a:r>
          </a:p>
          <a:p>
            <a:pPr algn="ctr"/>
            <a:r>
              <a:rPr lang="fr-FR" sz="2000" dirty="0">
                <a:solidFill>
                  <a:srgbClr val="FFFFFF"/>
                </a:solidFill>
                <a:latin typeface="Barlow Light"/>
              </a:rPr>
              <a:t>Total de 8 actions territoriales</a:t>
            </a:r>
          </a:p>
          <a:p>
            <a:pPr algn="ctr"/>
            <a:endParaRPr sz="2000" dirty="0">
              <a:solidFill>
                <a:srgbClr val="FFFFFF"/>
              </a:solidFill>
              <a:latin typeface="Barlow Light"/>
            </a:endParaRPr>
          </a:p>
        </p:txBody>
      </p:sp>
    </p:spTree>
    <p:extLst>
      <p:ext uri="{BB962C8B-B14F-4D97-AF65-F5344CB8AC3E}">
        <p14:creationId xmlns:p14="http://schemas.microsoft.com/office/powerpoint/2010/main" val="3585847012"/>
      </p:ext>
    </p:extLst>
  </p:cSld>
  <p:clrMapOvr>
    <a:masterClrMapping/>
  </p:clrMapOvr>
  <p:transition spd="med">
    <p:pull/>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00"/>
        <p:cNvGrpSpPr/>
        <p:nvPr/>
      </p:nvGrpSpPr>
      <p:grpSpPr>
        <a:xfrm>
          <a:off x="0" y="0"/>
          <a:ext cx="0" cy="0"/>
          <a:chOff x="0" y="0"/>
          <a:chExt cx="0" cy="0"/>
        </a:xfrm>
      </p:grpSpPr>
      <p:sp>
        <p:nvSpPr>
          <p:cNvPr id="7" name="Titre 6">
            <a:extLst>
              <a:ext uri="{FF2B5EF4-FFF2-40B4-BE49-F238E27FC236}">
                <a16:creationId xmlns:a16="http://schemas.microsoft.com/office/drawing/2014/main" id="{4DA3196A-8275-43A4-8460-03DC0FAD76E8}"/>
              </a:ext>
            </a:extLst>
          </p:cNvPr>
          <p:cNvSpPr>
            <a:spLocks noGrp="1"/>
          </p:cNvSpPr>
          <p:nvPr>
            <p:ph type="title"/>
          </p:nvPr>
        </p:nvSpPr>
        <p:spPr>
          <a:prstGeom prst="rect">
            <a:avLst/>
          </a:prstGeom>
        </p:spPr>
        <p:txBody>
          <a:bodyPr/>
          <a:lstStyle/>
          <a:p>
            <a:r>
              <a:rPr lang="fr-FR" dirty="0"/>
              <a:t>Modalités pratiques et calendrier du FDT 2025</a:t>
            </a:r>
          </a:p>
        </p:txBody>
      </p:sp>
      <p:grpSp>
        <p:nvGrpSpPr>
          <p:cNvPr id="2" name="Groupe 1">
            <a:extLst>
              <a:ext uri="{FF2B5EF4-FFF2-40B4-BE49-F238E27FC236}">
                <a16:creationId xmlns:a16="http://schemas.microsoft.com/office/drawing/2014/main" id="{5D204E46-4686-4FEE-9AB5-16369D9609C7}"/>
              </a:ext>
            </a:extLst>
          </p:cNvPr>
          <p:cNvGrpSpPr/>
          <p:nvPr/>
        </p:nvGrpSpPr>
        <p:grpSpPr>
          <a:xfrm>
            <a:off x="447869" y="1855323"/>
            <a:ext cx="9759819" cy="2893119"/>
            <a:chOff x="1505658" y="2798316"/>
            <a:chExt cx="9184018" cy="2261008"/>
          </a:xfrm>
        </p:grpSpPr>
        <p:grpSp>
          <p:nvGrpSpPr>
            <p:cNvPr id="6" name="Groupe 5">
              <a:extLst>
                <a:ext uri="{FF2B5EF4-FFF2-40B4-BE49-F238E27FC236}">
                  <a16:creationId xmlns:a16="http://schemas.microsoft.com/office/drawing/2014/main" id="{705D32DE-7C0A-43B0-9CB8-828FA22747AF}"/>
                </a:ext>
              </a:extLst>
            </p:cNvPr>
            <p:cNvGrpSpPr/>
            <p:nvPr/>
          </p:nvGrpSpPr>
          <p:grpSpPr>
            <a:xfrm>
              <a:off x="1505658" y="2798316"/>
              <a:ext cx="9184018" cy="2118212"/>
              <a:chOff x="1198058" y="2494934"/>
              <a:chExt cx="9184018" cy="2118212"/>
            </a:xfrm>
          </p:grpSpPr>
          <p:sp>
            <p:nvSpPr>
              <p:cNvPr id="8" name="Google Shape;211;p25">
                <a:extLst>
                  <a:ext uri="{FF2B5EF4-FFF2-40B4-BE49-F238E27FC236}">
                    <a16:creationId xmlns:a16="http://schemas.microsoft.com/office/drawing/2014/main" id="{8A1CC30D-3F71-4F64-8465-6800C1135167}"/>
                  </a:ext>
                </a:extLst>
              </p:cNvPr>
              <p:cNvSpPr/>
              <p:nvPr/>
            </p:nvSpPr>
            <p:spPr>
              <a:xfrm rot="10800000" flipH="1">
                <a:off x="3859710" y="2494934"/>
                <a:ext cx="2592800" cy="2092800"/>
              </a:xfrm>
              <a:prstGeom prst="round2DiagRect">
                <a:avLst>
                  <a:gd name="adj1" fmla="val 0"/>
                  <a:gd name="adj2" fmla="val 17764"/>
                </a:avLst>
              </a:prstGeom>
              <a:solidFill>
                <a:srgbClr val="999999"/>
              </a:solidFill>
              <a:ln>
                <a:noFill/>
              </a:ln>
            </p:spPr>
            <p:txBody>
              <a:bodyPr spcFirstLastPara="1" wrap="square" lIns="121900" tIns="121900" rIns="121900" bIns="121900" anchor="ctr" anchorCtr="0">
                <a:noAutofit/>
              </a:bodyPr>
              <a:lstStyle/>
              <a:p>
                <a:endParaRPr sz="2400">
                  <a:latin typeface="Barlow"/>
                  <a:ea typeface="Barlow"/>
                  <a:cs typeface="Barlow"/>
                  <a:sym typeface="Barlow"/>
                </a:endParaRPr>
              </a:p>
            </p:txBody>
          </p:sp>
          <p:sp>
            <p:nvSpPr>
              <p:cNvPr id="9" name="Google Shape;215;p25">
                <a:extLst>
                  <a:ext uri="{FF2B5EF4-FFF2-40B4-BE49-F238E27FC236}">
                    <a16:creationId xmlns:a16="http://schemas.microsoft.com/office/drawing/2014/main" id="{D79AC4E1-BC84-4F67-8226-A1101EDCE610}"/>
                  </a:ext>
                </a:extLst>
              </p:cNvPr>
              <p:cNvSpPr/>
              <p:nvPr/>
            </p:nvSpPr>
            <p:spPr>
              <a:xfrm>
                <a:off x="1198058" y="2520346"/>
                <a:ext cx="2592800" cy="2092800"/>
              </a:xfrm>
              <a:prstGeom prst="round2DiagRect">
                <a:avLst>
                  <a:gd name="adj1" fmla="val 0"/>
                  <a:gd name="adj2" fmla="val 17764"/>
                </a:avLst>
              </a:prstGeom>
              <a:solidFill>
                <a:srgbClr val="0A0096"/>
              </a:solidFill>
              <a:ln>
                <a:noFill/>
              </a:ln>
            </p:spPr>
            <p:txBody>
              <a:bodyPr spcFirstLastPara="1" wrap="square" lIns="121900" tIns="121900" rIns="121900" bIns="121900" anchor="ctr" anchorCtr="0">
                <a:noAutofit/>
              </a:bodyPr>
              <a:lstStyle/>
              <a:p>
                <a:endParaRPr sz="2400">
                  <a:latin typeface="Barlow"/>
                  <a:ea typeface="Barlow"/>
                  <a:cs typeface="Barlow"/>
                  <a:sym typeface="Barlow"/>
                </a:endParaRPr>
              </a:p>
            </p:txBody>
          </p:sp>
          <p:sp>
            <p:nvSpPr>
              <p:cNvPr id="10" name="Google Shape;219;p25">
                <a:extLst>
                  <a:ext uri="{FF2B5EF4-FFF2-40B4-BE49-F238E27FC236}">
                    <a16:creationId xmlns:a16="http://schemas.microsoft.com/office/drawing/2014/main" id="{7CCCB43E-E92A-43A7-A66B-EBB849F101EA}"/>
                  </a:ext>
                </a:extLst>
              </p:cNvPr>
              <p:cNvSpPr/>
              <p:nvPr/>
            </p:nvSpPr>
            <p:spPr>
              <a:xfrm>
                <a:off x="6380476" y="2520345"/>
                <a:ext cx="4001600" cy="2092800"/>
              </a:xfrm>
              <a:prstGeom prst="round2DiagRect">
                <a:avLst>
                  <a:gd name="adj1" fmla="val 0"/>
                  <a:gd name="adj2" fmla="val 17764"/>
                </a:avLst>
              </a:prstGeom>
              <a:solidFill>
                <a:srgbClr val="434343"/>
              </a:solidFill>
              <a:ln>
                <a:noFill/>
              </a:ln>
            </p:spPr>
            <p:txBody>
              <a:bodyPr spcFirstLastPara="1" wrap="square" lIns="121900" tIns="121900" rIns="121900" bIns="121900" anchor="ctr" anchorCtr="0">
                <a:noAutofit/>
              </a:bodyPr>
              <a:lstStyle/>
              <a:p>
                <a:endParaRPr sz="2400">
                  <a:latin typeface="Barlow"/>
                  <a:ea typeface="Barlow"/>
                  <a:cs typeface="Barlow"/>
                  <a:sym typeface="Barlow"/>
                </a:endParaRPr>
              </a:p>
              <a:p>
                <a:endParaRPr sz="2400">
                  <a:latin typeface="Barlow"/>
                  <a:ea typeface="Barlow"/>
                  <a:cs typeface="Barlow"/>
                  <a:sym typeface="Barlow"/>
                </a:endParaRPr>
              </a:p>
              <a:p>
                <a:endParaRPr sz="2400">
                  <a:latin typeface="Barlow"/>
                  <a:ea typeface="Barlow"/>
                  <a:cs typeface="Barlow"/>
                  <a:sym typeface="Barlow"/>
                </a:endParaRPr>
              </a:p>
              <a:p>
                <a:endParaRPr sz="2400">
                  <a:latin typeface="Barlow"/>
                  <a:ea typeface="Barlow"/>
                  <a:cs typeface="Barlow"/>
                  <a:sym typeface="Barlow"/>
                </a:endParaRPr>
              </a:p>
            </p:txBody>
          </p:sp>
        </p:grpSp>
        <p:sp>
          <p:nvSpPr>
            <p:cNvPr id="17" name="Espace réservé du texte 2">
              <a:extLst>
                <a:ext uri="{FF2B5EF4-FFF2-40B4-BE49-F238E27FC236}">
                  <a16:creationId xmlns:a16="http://schemas.microsoft.com/office/drawing/2014/main" id="{54C5E30A-2869-41CF-B636-2674C53F455D}"/>
                </a:ext>
              </a:extLst>
            </p:cNvPr>
            <p:cNvSpPr txBox="1">
              <a:spLocks/>
            </p:cNvSpPr>
            <p:nvPr/>
          </p:nvSpPr>
          <p:spPr>
            <a:xfrm>
              <a:off x="1612567" y="2864466"/>
              <a:ext cx="2378982" cy="1856792"/>
            </a:xfrm>
            <a:prstGeom prst="rect">
              <a:avLst/>
            </a:prstGeom>
          </p:spPr>
          <p:txBody>
            <a:bodyPr/>
            <a:lstStyle>
              <a:lvl1pPr marL="76200" marR="0" indent="0" algn="l" defTabSz="914400" rtl="0" eaLnBrk="1" fontAlgn="auto" latinLnBrk="0" hangingPunct="1">
                <a:lnSpc>
                  <a:spcPct val="115000"/>
                </a:lnSpc>
                <a:spcBef>
                  <a:spcPts val="0"/>
                </a:spcBef>
                <a:spcAft>
                  <a:spcPts val="0"/>
                </a:spcAft>
                <a:buClr>
                  <a:schemeClr val="bg2">
                    <a:lumMod val="90000"/>
                  </a:schemeClr>
                </a:buClr>
                <a:buSzPts val="2400"/>
                <a:buFont typeface="+mj-lt"/>
                <a:buNone/>
                <a:tabLst/>
                <a:defRPr sz="1300" kern="1200">
                  <a:solidFill>
                    <a:schemeClr val="bg1"/>
                  </a:solidFill>
                  <a:latin typeface="Barlow"/>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r-FR" sz="1800" dirty="0">
                  <a:latin typeface="Parkinsans"/>
                </a:rPr>
                <a:t>Les structures éligibles PSF 2025 n’ont pas besoin de candidater.</a:t>
              </a:r>
            </a:p>
            <a:p>
              <a:r>
                <a:rPr lang="fr-FR" sz="1600" i="1" dirty="0">
                  <a:latin typeface="Parkinsans"/>
                </a:rPr>
                <a:t>Cf. 3 listes d’ayants droit. </a:t>
              </a:r>
              <a:r>
                <a:rPr lang="fr-FR" sz="1800" dirty="0">
                  <a:latin typeface="Parkinsans"/>
                </a:rPr>
                <a:t>Les dossiers seront étudiés tels que déposés dans COMPTE ASSO.</a:t>
              </a:r>
            </a:p>
          </p:txBody>
        </p:sp>
        <p:sp>
          <p:nvSpPr>
            <p:cNvPr id="18" name="Espace réservé du texte 2">
              <a:extLst>
                <a:ext uri="{FF2B5EF4-FFF2-40B4-BE49-F238E27FC236}">
                  <a16:creationId xmlns:a16="http://schemas.microsoft.com/office/drawing/2014/main" id="{5D0CD1ED-0172-48D2-80B5-545315473911}"/>
                </a:ext>
              </a:extLst>
            </p:cNvPr>
            <p:cNvSpPr txBox="1">
              <a:spLocks/>
            </p:cNvSpPr>
            <p:nvPr/>
          </p:nvSpPr>
          <p:spPr>
            <a:xfrm>
              <a:off x="4167310" y="3082894"/>
              <a:ext cx="2451914" cy="1797174"/>
            </a:xfrm>
            <a:prstGeom prst="rect">
              <a:avLst/>
            </a:prstGeom>
          </p:spPr>
          <p:txBody>
            <a:bodyPr/>
            <a:lstStyle>
              <a:lvl1pPr marL="76200" marR="0" indent="0" algn="l" defTabSz="914400" rtl="0" eaLnBrk="1" fontAlgn="auto" latinLnBrk="0" hangingPunct="1">
                <a:lnSpc>
                  <a:spcPct val="115000"/>
                </a:lnSpc>
                <a:spcBef>
                  <a:spcPts val="0"/>
                </a:spcBef>
                <a:spcAft>
                  <a:spcPts val="0"/>
                </a:spcAft>
                <a:buClr>
                  <a:schemeClr val="bg2">
                    <a:lumMod val="90000"/>
                  </a:schemeClr>
                </a:buClr>
                <a:buSzPts val="2400"/>
                <a:buFont typeface="+mj-lt"/>
                <a:buNone/>
                <a:tabLst/>
                <a:defRPr sz="1300" kern="1200">
                  <a:solidFill>
                    <a:schemeClr val="bg1"/>
                  </a:solidFill>
                  <a:latin typeface="Barlow"/>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r-FR" sz="1800" dirty="0">
                  <a:latin typeface="Parkinsans"/>
                </a:rPr>
                <a:t>Toutes les autres demandes doivent être formulées exclusivement à partir du dossier type FDT NA 2025 et transmises en PJ par mail</a:t>
              </a:r>
            </a:p>
          </p:txBody>
        </p:sp>
        <p:sp>
          <p:nvSpPr>
            <p:cNvPr id="19" name="Espace réservé du texte 2">
              <a:extLst>
                <a:ext uri="{FF2B5EF4-FFF2-40B4-BE49-F238E27FC236}">
                  <a16:creationId xmlns:a16="http://schemas.microsoft.com/office/drawing/2014/main" id="{DBA1CE74-EC90-42AB-92B2-5742F19F7A8A}"/>
                </a:ext>
              </a:extLst>
            </p:cNvPr>
            <p:cNvSpPr txBox="1">
              <a:spLocks/>
            </p:cNvSpPr>
            <p:nvPr/>
          </p:nvSpPr>
          <p:spPr>
            <a:xfrm>
              <a:off x="6784140" y="2840697"/>
              <a:ext cx="3809471" cy="2218627"/>
            </a:xfrm>
            <a:prstGeom prst="rect">
              <a:avLst/>
            </a:prstGeom>
          </p:spPr>
          <p:txBody>
            <a:bodyPr/>
            <a:lstStyle>
              <a:lvl1pPr marL="76200" marR="0" indent="0" algn="l" defTabSz="914400" rtl="0" eaLnBrk="1" fontAlgn="auto" latinLnBrk="0" hangingPunct="1">
                <a:lnSpc>
                  <a:spcPct val="115000"/>
                </a:lnSpc>
                <a:spcBef>
                  <a:spcPts val="0"/>
                </a:spcBef>
                <a:spcAft>
                  <a:spcPts val="0"/>
                </a:spcAft>
                <a:buClr>
                  <a:schemeClr val="bg2">
                    <a:lumMod val="90000"/>
                  </a:schemeClr>
                </a:buClr>
                <a:buSzPts val="2400"/>
                <a:buFont typeface="+mj-lt"/>
                <a:buNone/>
                <a:tabLst/>
                <a:defRPr sz="1300" b="1" i="1" kern="1200">
                  <a:solidFill>
                    <a:schemeClr val="bg1"/>
                  </a:solidFill>
                  <a:latin typeface="Barlow"/>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r-FR" sz="1800" b="0" i="0" dirty="0">
                  <a:latin typeface="Parkinsans"/>
                </a:rPr>
                <a:t>Tous les clubs affiliés et les OTD peuvent candidater. Les autres structures (GE, pôles, OF…) sont inéligibles.</a:t>
              </a:r>
            </a:p>
            <a:p>
              <a:r>
                <a:rPr lang="fr-FR" sz="1800" b="0" i="0" dirty="0">
                  <a:latin typeface="Parkinsans"/>
                </a:rPr>
                <a:t>1 seule demande par bloc par demandeur.</a:t>
              </a:r>
            </a:p>
            <a:p>
              <a:r>
                <a:rPr lang="fr-FR" sz="1800" b="0" i="0" dirty="0">
                  <a:latin typeface="Parkinsans"/>
                </a:rPr>
                <a:t>3 demandes maximum par demandeur, sauf pour les actions en complément des PSF. C</a:t>
              </a:r>
              <a:r>
                <a:rPr lang="fr-FR" sz="1800" b="0" dirty="0">
                  <a:latin typeface="Parkinsans"/>
                </a:rPr>
                <a:t>f. 3 listes d’ayants droit</a:t>
              </a:r>
            </a:p>
            <a:p>
              <a:endParaRPr lang="fr-FR" b="0" i="0" dirty="0"/>
            </a:p>
          </p:txBody>
        </p:sp>
      </p:grpSp>
      <p:sp>
        <p:nvSpPr>
          <p:cNvPr id="20" name="Google Shape;299;p24">
            <a:extLst>
              <a:ext uri="{FF2B5EF4-FFF2-40B4-BE49-F238E27FC236}">
                <a16:creationId xmlns:a16="http://schemas.microsoft.com/office/drawing/2014/main" id="{F758C15F-FC86-ECEC-2A17-125F974EDB89}"/>
              </a:ext>
            </a:extLst>
          </p:cNvPr>
          <p:cNvSpPr/>
          <p:nvPr/>
        </p:nvSpPr>
        <p:spPr>
          <a:xfrm>
            <a:off x="785496" y="4898167"/>
            <a:ext cx="1995938" cy="1726567"/>
          </a:xfrm>
          <a:prstGeom prst="rect">
            <a:avLst/>
          </a:prstGeom>
          <a:solidFill>
            <a:srgbClr val="B02C20"/>
          </a:solidFill>
          <a:ln>
            <a:noFill/>
          </a:ln>
          <a:effectLst>
            <a:outerShdw blurRad="71438" dist="28575" dir="2700000" algn="bl" rotWithShape="0">
              <a:srgbClr val="000000">
                <a:alpha val="17000"/>
              </a:srgbClr>
            </a:outerShdw>
          </a:effectLst>
        </p:spPr>
        <p:txBody>
          <a:bodyPr spcFirstLastPara="1" wrap="square" lIns="121900" tIns="121900" rIns="121900" bIns="121900" anchor="ctr" anchorCtr="0">
            <a:noAutofit/>
          </a:bodyPr>
          <a:lstStyle/>
          <a:p>
            <a:pPr algn="ctr"/>
            <a:r>
              <a:rPr lang="fr-FR" sz="2000" dirty="0">
                <a:solidFill>
                  <a:schemeClr val="bg1"/>
                </a:solidFill>
                <a:latin typeface="Parkinsans"/>
              </a:rPr>
              <a:t>Lancement de la campagne FDT 2025</a:t>
            </a:r>
          </a:p>
          <a:p>
            <a:pPr algn="ctr"/>
            <a:r>
              <a:rPr lang="fr-FR" sz="2000" dirty="0">
                <a:solidFill>
                  <a:schemeClr val="bg1"/>
                </a:solidFill>
                <a:latin typeface="Parkinsans"/>
              </a:rPr>
              <a:t>13/05/2025</a:t>
            </a:r>
            <a:endParaRPr sz="2000" dirty="0">
              <a:solidFill>
                <a:schemeClr val="bg1"/>
              </a:solidFill>
              <a:latin typeface="Parkinsans"/>
            </a:endParaRPr>
          </a:p>
        </p:txBody>
      </p:sp>
      <p:sp>
        <p:nvSpPr>
          <p:cNvPr id="42" name="Google Shape;295;p24">
            <a:extLst>
              <a:ext uri="{FF2B5EF4-FFF2-40B4-BE49-F238E27FC236}">
                <a16:creationId xmlns:a16="http://schemas.microsoft.com/office/drawing/2014/main" id="{8F487EA1-E527-015D-6D81-73006CB8D9FA}"/>
              </a:ext>
            </a:extLst>
          </p:cNvPr>
          <p:cNvSpPr/>
          <p:nvPr/>
        </p:nvSpPr>
        <p:spPr>
          <a:xfrm>
            <a:off x="6727371" y="4879809"/>
            <a:ext cx="4982547" cy="1744923"/>
          </a:xfrm>
          <a:prstGeom prst="rect">
            <a:avLst/>
          </a:prstGeom>
          <a:solidFill>
            <a:schemeClr val="accent1">
              <a:lumMod val="40000"/>
              <a:lumOff val="60000"/>
            </a:schemeClr>
          </a:solidFill>
          <a:ln>
            <a:noFill/>
          </a:ln>
        </p:spPr>
        <p:txBody>
          <a:bodyPr spcFirstLastPara="1" wrap="square" lIns="121900" tIns="121900" rIns="121900" bIns="121900" anchor="ctr" anchorCtr="0">
            <a:noAutofit/>
          </a:bodyPr>
          <a:lstStyle/>
          <a:p>
            <a:r>
              <a:rPr lang="fr-FR" dirty="0"/>
              <a:t>		</a:t>
            </a:r>
            <a:r>
              <a:rPr lang="fr-FR" sz="2000" dirty="0">
                <a:latin typeface="Parkinsans"/>
              </a:rPr>
              <a:t>Validation des 				attributions par la 			Conférence des 				Présidents à la rentrée</a:t>
            </a:r>
            <a:endParaRPr sz="2000" dirty="0">
              <a:latin typeface="Parkinsans"/>
            </a:endParaRPr>
          </a:p>
        </p:txBody>
      </p:sp>
      <p:sp>
        <p:nvSpPr>
          <p:cNvPr id="41" name="Google Shape;297;p24">
            <a:extLst>
              <a:ext uri="{FF2B5EF4-FFF2-40B4-BE49-F238E27FC236}">
                <a16:creationId xmlns:a16="http://schemas.microsoft.com/office/drawing/2014/main" id="{CF80B10E-DA0B-ED34-E7B9-A975CD3A6F3F}"/>
              </a:ext>
            </a:extLst>
          </p:cNvPr>
          <p:cNvSpPr/>
          <p:nvPr/>
        </p:nvSpPr>
        <p:spPr>
          <a:xfrm rot="16200000">
            <a:off x="4746372" y="2933232"/>
            <a:ext cx="1726563" cy="5656437"/>
          </a:xfrm>
          <a:prstGeom prst="flowChartOffpageConnector">
            <a:avLst/>
          </a:prstGeom>
          <a:solidFill>
            <a:srgbClr val="1938B3"/>
          </a:solidFill>
          <a:ln>
            <a:noFill/>
          </a:ln>
        </p:spPr>
        <p:txBody>
          <a:bodyPr spcFirstLastPara="1" wrap="square" lIns="121900" tIns="121900" rIns="121900" bIns="121900" anchor="ctr" anchorCtr="0">
            <a:noAutofit/>
          </a:bodyPr>
          <a:lstStyle/>
          <a:p>
            <a:endParaRPr dirty="0"/>
          </a:p>
        </p:txBody>
      </p:sp>
      <p:sp>
        <p:nvSpPr>
          <p:cNvPr id="43" name="ZoneTexte 42">
            <a:extLst>
              <a:ext uri="{FF2B5EF4-FFF2-40B4-BE49-F238E27FC236}">
                <a16:creationId xmlns:a16="http://schemas.microsoft.com/office/drawing/2014/main" id="{8D3C54AA-6ABE-5827-EECB-FA1431E51E7A}"/>
              </a:ext>
            </a:extLst>
          </p:cNvPr>
          <p:cNvSpPr txBox="1"/>
          <p:nvPr/>
        </p:nvSpPr>
        <p:spPr>
          <a:xfrm>
            <a:off x="2873828" y="4992845"/>
            <a:ext cx="4730620" cy="1538883"/>
          </a:xfrm>
          <a:prstGeom prst="rect">
            <a:avLst/>
          </a:prstGeom>
          <a:noFill/>
        </p:spPr>
        <p:txBody>
          <a:bodyPr wrap="square" rtlCol="0">
            <a:spAutoFit/>
          </a:bodyPr>
          <a:lstStyle/>
          <a:p>
            <a:r>
              <a:rPr lang="fr-FR" sz="2000" dirty="0">
                <a:solidFill>
                  <a:schemeClr val="bg1"/>
                </a:solidFill>
                <a:latin typeface="Parkinsans"/>
              </a:rPr>
              <a:t>Date limite de dépôt des dossiers :</a:t>
            </a:r>
          </a:p>
          <a:p>
            <a:r>
              <a:rPr lang="fr-FR" sz="2000" dirty="0">
                <a:solidFill>
                  <a:schemeClr val="bg1"/>
                </a:solidFill>
                <a:latin typeface="Parkinsans"/>
              </a:rPr>
              <a:t>30/06/2025</a:t>
            </a:r>
          </a:p>
          <a:p>
            <a:r>
              <a:rPr lang="fr-FR" b="1" i="1" dirty="0">
                <a:solidFill>
                  <a:schemeClr val="bg1"/>
                </a:solidFill>
                <a:latin typeface="Parkinsans"/>
              </a:rPr>
              <a:t>Ne pas modifier le format du document type !</a:t>
            </a:r>
          </a:p>
          <a:p>
            <a:r>
              <a:rPr lang="fr-FR" sz="2000" dirty="0">
                <a:solidFill>
                  <a:schemeClr val="bg1"/>
                </a:solidFill>
                <a:latin typeface="Parkinsans"/>
              </a:rPr>
              <a:t>Contact :</a:t>
            </a:r>
          </a:p>
          <a:p>
            <a:r>
              <a:rPr lang="fr-FR" sz="1600" dirty="0">
                <a:solidFill>
                  <a:schemeClr val="bg1"/>
                </a:solidFill>
                <a:latin typeface="Parkinsans"/>
              </a:rPr>
              <a:t>secretariat.poitiers@nouvelleaquitaine-ffjudo.com</a:t>
            </a:r>
          </a:p>
        </p:txBody>
      </p:sp>
    </p:spTree>
  </p:cSld>
  <p:clrMapOvr>
    <a:masterClrMapping/>
  </p:clrMapOvr>
  <p:transition spd="med">
    <p:pull/>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929188241"/>
      </p:ext>
    </p:extLst>
  </p:cSld>
  <p:clrMapOvr>
    <a:masterClrMapping/>
  </p:clrMapOvr>
  <p:transition spd="slow">
    <p:push dir="u"/>
  </p:transition>
  <p:timing>
    <p:tnLst>
      <p:par>
        <p:cTn id="1" dur="indefinite" restart="never" nodeType="tmRoot"/>
      </p:par>
    </p:tnLst>
  </p:timing>
</p:sld>
</file>

<file path=ppt/theme/theme1.xml><?xml version="1.0" encoding="utf-8"?>
<a:theme xmlns:a="http://schemas.openxmlformats.org/drawingml/2006/main" name="Template FFJD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ODELE PRESENTATION FFJDA.pptx" id="{6ADBFADA-0158-4E1B-9FA4-BAB3B4423016}" vid="{CA8A6674-F4ED-4B61-ABA0-31B973694F17}"/>
    </a:ext>
  </a:extLst>
</a:theme>
</file>

<file path=ppt/theme/theme2.xml><?xml version="1.0" encoding="utf-8"?>
<a:theme xmlns:a="http://schemas.openxmlformats.org/drawingml/2006/main" name="2_Template FFJD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ODELE PRESENTATION FFJDA.pptx" id="{6ADBFADA-0158-4E1B-9FA4-BAB3B4423016}" vid="{317BEDE3-203A-4E66-A0B0-85E35BE9F342}"/>
    </a:ext>
  </a:extLst>
</a:theme>
</file>

<file path=ppt/theme/theme3.xml><?xml version="1.0" encoding="utf-8"?>
<a:theme xmlns:a="http://schemas.openxmlformats.org/drawingml/2006/main" name="3_Template FFJD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ODELE PRESENTATION FFJDA.pptx" id="{6ADBFADA-0158-4E1B-9FA4-BAB3B4423016}" vid="{317BEDE3-203A-4E66-A0B0-85E35BE9F342}"/>
    </a:ext>
  </a:extLst>
</a:theme>
</file>

<file path=ppt/theme/theme4.xml><?xml version="1.0" encoding="utf-8"?>
<a:theme xmlns:a="http://schemas.openxmlformats.org/drawingml/2006/main" name="4_Template FFJD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ODELE PRESENTATION FFJDA.pptx" id="{6ADBFADA-0158-4E1B-9FA4-BAB3B4423016}" vid="{317BEDE3-203A-4E66-A0B0-85E35BE9F342}"/>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0df99280-9175-4501-99c1-85f5ee6f6238">
      <UserInfo>
        <DisplayName/>
        <AccountId xsi:nil="true"/>
        <AccountType/>
      </UserInfo>
    </SharedWithUsers>
    <MediaLengthInSeconds xmlns="f099e393-72f4-4cb5-bcbf-c4cf7249fd86" xsi:nil="true"/>
    <lcf76f155ced4ddcb4097134ff3c332f xmlns="f099e393-72f4-4cb5-bcbf-c4cf7249fd86">
      <Terms xmlns="http://schemas.microsoft.com/office/infopath/2007/PartnerControls"/>
    </lcf76f155ced4ddcb4097134ff3c332f>
    <TaxCatchAll xmlns="0df99280-9175-4501-99c1-85f5ee6f6238"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FB5B68D3209F84D9BEDCD10EDD87270" ma:contentTypeVersion="15" ma:contentTypeDescription="Crée un document." ma:contentTypeScope="" ma:versionID="52232bcbadc97ac0b22c8d2be27f0cab">
  <xsd:schema xmlns:xsd="http://www.w3.org/2001/XMLSchema" xmlns:xs="http://www.w3.org/2001/XMLSchema" xmlns:p="http://schemas.microsoft.com/office/2006/metadata/properties" xmlns:ns2="0df99280-9175-4501-99c1-85f5ee6f6238" xmlns:ns3="f099e393-72f4-4cb5-bcbf-c4cf7249fd86" targetNamespace="http://schemas.microsoft.com/office/2006/metadata/properties" ma:root="true" ma:fieldsID="d60636bc32b999e20083967fc0eb6af9" ns2:_="" ns3:_="">
    <xsd:import namespace="0df99280-9175-4501-99c1-85f5ee6f6238"/>
    <xsd:import namespace="f099e393-72f4-4cb5-bcbf-c4cf7249fd86"/>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LengthInSecond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lcf76f155ced4ddcb4097134ff3c332f" minOccurs="0"/>
                <xsd:element ref="ns2: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df99280-9175-4501-99c1-85f5ee6f6238" elementFormDefault="qualified">
    <xsd:import namespace="http://schemas.microsoft.com/office/2006/documentManagement/types"/>
    <xsd:import namespace="http://schemas.microsoft.com/office/infopath/2007/PartnerControls"/>
    <xsd:element name="SharedWithUsers" ma:index="8"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Partagé avec détails" ma:internalName="SharedWithDetails" ma:readOnly="true">
      <xsd:simpleType>
        <xsd:restriction base="dms:Note">
          <xsd:maxLength value="255"/>
        </xsd:restriction>
      </xsd:simpleType>
    </xsd:element>
    <xsd:element name="TaxCatchAll" ma:index="21" nillable="true" ma:displayName="Taxonomy Catch All Column" ma:hidden="true" ma:list="{0d777c5b-c97a-4af0-8a24-b22eaf9a1139}" ma:internalName="TaxCatchAll" ma:showField="CatchAllData" ma:web="0df99280-9175-4501-99c1-85f5ee6f6238">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f099e393-72f4-4cb5-bcbf-c4cf7249fd86"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lcf76f155ced4ddcb4097134ff3c332f" ma:index="20" nillable="true" ma:taxonomy="true" ma:internalName="lcf76f155ced4ddcb4097134ff3c332f" ma:taxonomyFieldName="MediaServiceImageTags" ma:displayName="Balises d’images" ma:readOnly="false" ma:fieldId="{5cf76f15-5ced-4ddc-b409-7134ff3c332f}" ma:taxonomyMulti="true" ma:sspId="4ac12db7-0135-45bb-ac12-848fabb1bcf5"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397F285-9F9C-4CEA-8DC8-CF9392934C5A}">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f099e393-72f4-4cb5-bcbf-c4cf7249fd86"/>
    <ds:schemaRef ds:uri="http://schemas.microsoft.com/office/infopath/2007/PartnerControls"/>
    <ds:schemaRef ds:uri="0df99280-9175-4501-99c1-85f5ee6f6238"/>
    <ds:schemaRef ds:uri="http://www.w3.org/XML/1998/namespace"/>
    <ds:schemaRef ds:uri="http://purl.org/dc/dcmitype/"/>
  </ds:schemaRefs>
</ds:datastoreItem>
</file>

<file path=customXml/itemProps2.xml><?xml version="1.0" encoding="utf-8"?>
<ds:datastoreItem xmlns:ds="http://schemas.openxmlformats.org/officeDocument/2006/customXml" ds:itemID="{37867E26-7D2E-4C08-8937-A5EDA2DC982A}">
  <ds:schemaRefs>
    <ds:schemaRef ds:uri="http://schemas.microsoft.com/sharepoint/v3/contenttype/forms"/>
  </ds:schemaRefs>
</ds:datastoreItem>
</file>

<file path=customXml/itemProps3.xml><?xml version="1.0" encoding="utf-8"?>
<ds:datastoreItem xmlns:ds="http://schemas.openxmlformats.org/officeDocument/2006/customXml" ds:itemID="{459BBA18-7DE7-49F5-9D66-35540061D75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df99280-9175-4501-99c1-85f5ee6f6238"/>
    <ds:schemaRef ds:uri="f099e393-72f4-4cb5-bcbf-c4cf7249fd8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MODELE PRESENTATION FFJDA</Template>
  <TotalTime>7978</TotalTime>
  <Words>1048</Words>
  <Application>Microsoft Office PowerPoint</Application>
  <PresentationFormat>Grand écran</PresentationFormat>
  <Paragraphs>96</Paragraphs>
  <Slides>9</Slides>
  <Notes>1</Notes>
  <HiddenSlides>0</HiddenSlides>
  <MMClips>0</MMClips>
  <ScaleCrop>false</ScaleCrop>
  <HeadingPairs>
    <vt:vector size="6" baseType="variant">
      <vt:variant>
        <vt:lpstr>Polices utilisées</vt:lpstr>
      </vt:variant>
      <vt:variant>
        <vt:i4>12</vt:i4>
      </vt:variant>
      <vt:variant>
        <vt:lpstr>Thème</vt:lpstr>
      </vt:variant>
      <vt:variant>
        <vt:i4>4</vt:i4>
      </vt:variant>
      <vt:variant>
        <vt:lpstr>Titres des diapositives</vt:lpstr>
      </vt:variant>
      <vt:variant>
        <vt:i4>9</vt:i4>
      </vt:variant>
    </vt:vector>
  </HeadingPairs>
  <TitlesOfParts>
    <vt:vector size="25" baseType="lpstr">
      <vt:lpstr>Adobe Arabic</vt:lpstr>
      <vt:lpstr>Adobe Gothic Std B</vt:lpstr>
      <vt:lpstr>Arial</vt:lpstr>
      <vt:lpstr>Barlow</vt:lpstr>
      <vt:lpstr>Barlow Light</vt:lpstr>
      <vt:lpstr>Calibri</vt:lpstr>
      <vt:lpstr>Inria Sans</vt:lpstr>
      <vt:lpstr>Inria Sans Light</vt:lpstr>
      <vt:lpstr>Inria Serif</vt:lpstr>
      <vt:lpstr>Montserrat</vt:lpstr>
      <vt:lpstr>Parkinsans</vt:lpstr>
      <vt:lpstr>Wingdings</vt:lpstr>
      <vt:lpstr>Template FFJDA</vt:lpstr>
      <vt:lpstr>2_Template FFJDA</vt:lpstr>
      <vt:lpstr>3_Template FFJDA</vt:lpstr>
      <vt:lpstr>4_Template FFJDA</vt:lpstr>
      <vt:lpstr>Fonds de Développement Territorial</vt:lpstr>
      <vt:lpstr> Action éligible n° 1 : Projet de développement axé sur l’augmentation du nombre de licences</vt:lpstr>
      <vt:lpstr> Action éligible n° 2 : Accompagnement de la formation professionnelle d’un enseignant</vt:lpstr>
      <vt:lpstr> Action éligible n° 3 : Complément aux Projets Sportifs Fédéraux de la campagne PSF 2025 Actions prioritaires aidées au minimum fédéral</vt:lpstr>
      <vt:lpstr> Action éligible n° 4 : Complément aux Projets Sportifs Fédéraux de la campagne PSF 2025 Autres actions PSF éligibles mais non aidées du fait de la combinaison des critères et de l’insuffisance de l’enveloppe territoriale</vt:lpstr>
      <vt:lpstr> Action éligible n° 5 : Complément aux Projets Sportifs Fédéraux de la campagne PSF 2025 Autres actions PSF éligibles mais insuffisamment aidées du fait de la combinaison des critères et de l’insuffisance de l’enveloppe territoriale</vt:lpstr>
      <vt:lpstr> Action éligible n° 6 :  Projets territoriaux de développement Uniquement pour les OTD</vt:lpstr>
      <vt:lpstr>Modalités pratiques et calendrier du FDT 2025</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Gizem  CANER</dc:creator>
  <cp:lastModifiedBy>Secrétariat Nouvelle-Aquitaine</cp:lastModifiedBy>
  <cp:revision>66</cp:revision>
  <dcterms:created xsi:type="dcterms:W3CDTF">2021-04-26T15:18:08Z</dcterms:created>
  <dcterms:modified xsi:type="dcterms:W3CDTF">2025-05-23T07:27:51Z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0x010100FFB5B68D3209F84D9BEDCD10EDD87270</vt:lpwstr>
  </property>
  <property fmtid="{D5CDD505-2E9C-101B-9397-08002B2CF9AE}" pid="3" name="Order">
    <vt:r8>752000</vt:r8>
  </property>
  <property fmtid="{D5CDD505-2E9C-101B-9397-08002B2CF9AE}" pid="4" name="xd_Signature">
    <vt:bool>false</vt:bool>
  </property>
  <property fmtid="{D5CDD505-2E9C-101B-9397-08002B2CF9AE}" pid="5" name="xd_ProgID">
    <vt:lpwstr/>
  </property>
  <property fmtid="{D5CDD505-2E9C-101B-9397-08002B2CF9AE}" pid="6" name="_ExtendedDescription">
    <vt:lpwstr/>
  </property>
  <property fmtid="{D5CDD505-2E9C-101B-9397-08002B2CF9AE}" pid="7" name="TriggerFlowInfo">
    <vt:lpwstr/>
  </property>
  <property fmtid="{D5CDD505-2E9C-101B-9397-08002B2CF9AE}" pid="8" name="ComplianceAssetId">
    <vt:lpwstr/>
  </property>
  <property fmtid="{D5CDD505-2E9C-101B-9397-08002B2CF9AE}" pid="9" name="TemplateUrl">
    <vt:lpwstr/>
  </property>
  <property fmtid="{D5CDD505-2E9C-101B-9397-08002B2CF9AE}" pid="10" name="MediaServiceImageTags">
    <vt:lpwstr/>
  </property>
</Properties>
</file>